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tiff" ContentType="image/tif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28"/>
  </p:notesMasterIdLst>
  <p:sldIdLst>
    <p:sldId id="256" r:id="rId3"/>
    <p:sldId id="258" r:id="rId4"/>
    <p:sldId id="259" r:id="rId5"/>
    <p:sldId id="303" r:id="rId6"/>
    <p:sldId id="301" r:id="rId7"/>
    <p:sldId id="263" r:id="rId8"/>
    <p:sldId id="302" r:id="rId9"/>
    <p:sldId id="304" r:id="rId10"/>
    <p:sldId id="296" r:id="rId11"/>
    <p:sldId id="298" r:id="rId12"/>
    <p:sldId id="299" r:id="rId13"/>
    <p:sldId id="300" r:id="rId14"/>
    <p:sldId id="316" r:id="rId15"/>
    <p:sldId id="319" r:id="rId16"/>
    <p:sldId id="317" r:id="rId17"/>
    <p:sldId id="308" r:id="rId18"/>
    <p:sldId id="320" r:id="rId19"/>
    <p:sldId id="305" r:id="rId20"/>
    <p:sldId id="310" r:id="rId21"/>
    <p:sldId id="309" r:id="rId22"/>
    <p:sldId id="311" r:id="rId23"/>
    <p:sldId id="315" r:id="rId24"/>
    <p:sldId id="312" r:id="rId25"/>
    <p:sldId id="276" r:id="rId26"/>
    <p:sldId id="261" r:id="rId27"/>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ferSingleView="1">
    <p:restoredLeft sz="19958" autoAdjust="0"/>
    <p:restoredTop sz="86991" autoAdjust="0"/>
  </p:normalViewPr>
  <p:slideViewPr>
    <p:cSldViewPr>
      <p:cViewPr varScale="1">
        <p:scale>
          <a:sx n="93" d="100"/>
          <a:sy n="93" d="100"/>
        </p:scale>
        <p:origin x="1602" y="72"/>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notesMaster" Target="notesMasters/notesMaster1.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EF0DB0D-5FA3-4F74-ADFC-1C27FEAC5B38}" type="doc">
      <dgm:prSet loTypeId="urn:microsoft.com/office/officeart/2005/8/layout/radial6" loCatId="cycle" qsTypeId="urn:microsoft.com/office/officeart/2005/8/quickstyle/simple1" qsCatId="simple" csTypeId="urn:microsoft.com/office/officeart/2005/8/colors/accent1_2" csCatId="accent1" phldr="1"/>
      <dgm:spPr/>
      <dgm:t>
        <a:bodyPr/>
        <a:lstStyle/>
        <a:p>
          <a:endParaRPr lang="en-US"/>
        </a:p>
      </dgm:t>
    </dgm:pt>
    <dgm:pt modelId="{440D91AE-1963-48F4-BEE5-DE81D8E5D496}">
      <dgm:prSet phldrT="[Text]" custT="1">
        <dgm:style>
          <a:lnRef idx="1">
            <a:schemeClr val="accent1"/>
          </a:lnRef>
          <a:fillRef idx="2">
            <a:schemeClr val="accent1"/>
          </a:fillRef>
          <a:effectRef idx="1">
            <a:schemeClr val="accent1"/>
          </a:effectRef>
          <a:fontRef idx="minor">
            <a:schemeClr val="dk1"/>
          </a:fontRef>
        </dgm:style>
      </dgm:prSet>
      <dgm:spPr/>
      <dgm:t>
        <a:bodyPr/>
        <a:lstStyle/>
        <a:p>
          <a:r>
            <a:rPr lang="ar-KW" sz="1400" b="1" dirty="0" smtClean="0">
              <a:solidFill>
                <a:schemeClr val="accent1">
                  <a:lumMod val="50000"/>
                </a:schemeClr>
              </a:solidFill>
            </a:rPr>
            <a:t>جمعية حملة الوحدات</a:t>
          </a:r>
        </a:p>
        <a:p>
          <a:pPr rtl="1"/>
          <a:r>
            <a:rPr lang="ar-KW" sz="1400" b="1" dirty="0" smtClean="0">
              <a:solidFill>
                <a:schemeClr val="accent1">
                  <a:lumMod val="50000"/>
                </a:schemeClr>
              </a:solidFill>
            </a:rPr>
            <a:t>يجب أن تعقد مرة واحدة   - على الأقل - في السنة </a:t>
          </a:r>
        </a:p>
        <a:p>
          <a:pPr rtl="1"/>
          <a:r>
            <a:rPr lang="ar-KW" sz="1400" b="1" dirty="0" smtClean="0">
              <a:solidFill>
                <a:schemeClr val="accent1">
                  <a:lumMod val="50000"/>
                </a:schemeClr>
              </a:solidFill>
            </a:rPr>
            <a:t>مادة (2-35-1) </a:t>
          </a:r>
        </a:p>
        <a:p>
          <a:pPr rtl="1"/>
          <a:r>
            <a:rPr lang="ar-KW" sz="1400" b="1" dirty="0" smtClean="0">
              <a:solidFill>
                <a:schemeClr val="accent1">
                  <a:lumMod val="50000"/>
                </a:schemeClr>
              </a:solidFill>
            </a:rPr>
            <a:t>مادة (2-35-2)</a:t>
          </a:r>
          <a:endParaRPr lang="en-US" sz="1400" b="1" dirty="0">
            <a:solidFill>
              <a:schemeClr val="accent1">
                <a:lumMod val="50000"/>
              </a:schemeClr>
            </a:solidFill>
          </a:endParaRPr>
        </a:p>
      </dgm:t>
    </dgm:pt>
    <dgm:pt modelId="{2480912F-6B21-48AC-9EF1-ED115FCA47B7}" type="parTrans" cxnId="{88DDE2ED-2449-4B74-8678-7606827347CE}">
      <dgm:prSet/>
      <dgm:spPr/>
      <dgm:t>
        <a:bodyPr/>
        <a:lstStyle/>
        <a:p>
          <a:endParaRPr lang="en-US"/>
        </a:p>
      </dgm:t>
    </dgm:pt>
    <dgm:pt modelId="{10711FF9-2E7C-4CFA-8C90-E754DF74519F}" type="sibTrans" cxnId="{88DDE2ED-2449-4B74-8678-7606827347CE}">
      <dgm:prSet/>
      <dgm:spPr/>
      <dgm:t>
        <a:bodyPr/>
        <a:lstStyle/>
        <a:p>
          <a:endParaRPr lang="en-US"/>
        </a:p>
      </dgm:t>
    </dgm:pt>
    <dgm:pt modelId="{21F4AE39-1DFB-4290-A492-BCAA1D5C4DF3}">
      <dgm:prSet phldrT="[Text]" custT="1">
        <dgm:style>
          <a:lnRef idx="1">
            <a:schemeClr val="accent1"/>
          </a:lnRef>
          <a:fillRef idx="2">
            <a:schemeClr val="accent1"/>
          </a:fillRef>
          <a:effectRef idx="1">
            <a:schemeClr val="accent1"/>
          </a:effectRef>
          <a:fontRef idx="minor">
            <a:schemeClr val="dk1"/>
          </a:fontRef>
        </dgm:style>
      </dgm:prSet>
      <dgm:spPr/>
      <dgm:t>
        <a:bodyPr/>
        <a:lstStyle/>
        <a:p>
          <a:r>
            <a:rPr lang="ar-KW" sz="1400" b="1" dirty="0" smtClean="0">
              <a:solidFill>
                <a:schemeClr val="accent1">
                  <a:lumMod val="50000"/>
                </a:schemeClr>
              </a:solidFill>
            </a:rPr>
            <a:t>تعديلات النظام الأساسي التي تمس الحقوق المكتسبة لحملة الوحدات</a:t>
          </a:r>
          <a:endParaRPr lang="en-US" sz="1400" b="1" dirty="0">
            <a:solidFill>
              <a:schemeClr val="accent1">
                <a:lumMod val="50000"/>
              </a:schemeClr>
            </a:solidFill>
          </a:endParaRPr>
        </a:p>
      </dgm:t>
    </dgm:pt>
    <dgm:pt modelId="{B97C48A7-B10F-4066-ACED-AD293241512A}" type="parTrans" cxnId="{5750CFB8-5E1C-41CE-9E01-6A8D5590CEAB}">
      <dgm:prSet/>
      <dgm:spPr/>
      <dgm:t>
        <a:bodyPr/>
        <a:lstStyle/>
        <a:p>
          <a:endParaRPr lang="en-US"/>
        </a:p>
      </dgm:t>
    </dgm:pt>
    <dgm:pt modelId="{6EE922DA-3C55-4497-818B-93B6748824E6}" type="sibTrans" cxnId="{5750CFB8-5E1C-41CE-9E01-6A8D5590CEAB}">
      <dgm:prSet>
        <dgm:style>
          <a:lnRef idx="1">
            <a:schemeClr val="accent1"/>
          </a:lnRef>
          <a:fillRef idx="2">
            <a:schemeClr val="accent1"/>
          </a:fillRef>
          <a:effectRef idx="1">
            <a:schemeClr val="accent1"/>
          </a:effectRef>
          <a:fontRef idx="minor">
            <a:schemeClr val="dk1"/>
          </a:fontRef>
        </dgm:style>
      </dgm:prSet>
      <dgm:spPr/>
      <dgm:t>
        <a:bodyPr/>
        <a:lstStyle/>
        <a:p>
          <a:endParaRPr lang="en-US" b="1">
            <a:solidFill>
              <a:schemeClr val="accent1">
                <a:lumMod val="50000"/>
              </a:schemeClr>
            </a:solidFill>
          </a:endParaRPr>
        </a:p>
      </dgm:t>
    </dgm:pt>
    <dgm:pt modelId="{59A3D5D0-4E30-4E0E-A529-ABEEDD81D365}">
      <dgm:prSet phldrT="[Text]" custT="1">
        <dgm:style>
          <a:lnRef idx="1">
            <a:schemeClr val="accent1"/>
          </a:lnRef>
          <a:fillRef idx="2">
            <a:schemeClr val="accent1"/>
          </a:fillRef>
          <a:effectRef idx="1">
            <a:schemeClr val="accent1"/>
          </a:effectRef>
          <a:fontRef idx="minor">
            <a:schemeClr val="dk1"/>
          </a:fontRef>
        </dgm:style>
      </dgm:prSet>
      <dgm:spPr/>
      <dgm:t>
        <a:bodyPr/>
        <a:lstStyle/>
        <a:p>
          <a:r>
            <a:rPr lang="ar-KW" sz="1400" b="1" dirty="0" smtClean="0">
              <a:solidFill>
                <a:schemeClr val="accent1">
                  <a:lumMod val="50000"/>
                </a:schemeClr>
              </a:solidFill>
            </a:rPr>
            <a:t>عزل مدير الصندوق</a:t>
          </a:r>
          <a:endParaRPr lang="en-US" sz="1400" b="1" dirty="0">
            <a:solidFill>
              <a:schemeClr val="accent1">
                <a:lumMod val="50000"/>
              </a:schemeClr>
            </a:solidFill>
          </a:endParaRPr>
        </a:p>
      </dgm:t>
    </dgm:pt>
    <dgm:pt modelId="{71E2540E-0925-4DB2-8672-42C65FCB1F0D}" type="parTrans" cxnId="{A959A545-D488-474E-AB18-335B8F0DC26D}">
      <dgm:prSet/>
      <dgm:spPr/>
      <dgm:t>
        <a:bodyPr/>
        <a:lstStyle/>
        <a:p>
          <a:endParaRPr lang="en-US"/>
        </a:p>
      </dgm:t>
    </dgm:pt>
    <dgm:pt modelId="{2DB7FA4B-52F6-440F-BD7C-D8BEC8351EFF}" type="sibTrans" cxnId="{A959A545-D488-474E-AB18-335B8F0DC26D}">
      <dgm:prSet>
        <dgm:style>
          <a:lnRef idx="1">
            <a:schemeClr val="accent1"/>
          </a:lnRef>
          <a:fillRef idx="2">
            <a:schemeClr val="accent1"/>
          </a:fillRef>
          <a:effectRef idx="1">
            <a:schemeClr val="accent1"/>
          </a:effectRef>
          <a:fontRef idx="minor">
            <a:schemeClr val="dk1"/>
          </a:fontRef>
        </dgm:style>
      </dgm:prSet>
      <dgm:spPr/>
      <dgm:t>
        <a:bodyPr/>
        <a:lstStyle/>
        <a:p>
          <a:endParaRPr lang="en-US" b="1">
            <a:solidFill>
              <a:schemeClr val="accent1">
                <a:lumMod val="50000"/>
              </a:schemeClr>
            </a:solidFill>
          </a:endParaRPr>
        </a:p>
      </dgm:t>
    </dgm:pt>
    <dgm:pt modelId="{B25F95D9-1E1E-46B9-BE3B-268AD383ABD5}">
      <dgm:prSet phldrT="[Text]" custT="1">
        <dgm:style>
          <a:lnRef idx="1">
            <a:schemeClr val="accent1"/>
          </a:lnRef>
          <a:fillRef idx="2">
            <a:schemeClr val="accent1"/>
          </a:fillRef>
          <a:effectRef idx="1">
            <a:schemeClr val="accent1"/>
          </a:effectRef>
          <a:fontRef idx="minor">
            <a:schemeClr val="dk1"/>
          </a:fontRef>
        </dgm:style>
      </dgm:prSet>
      <dgm:spPr/>
      <dgm:t>
        <a:bodyPr/>
        <a:lstStyle/>
        <a:p>
          <a:r>
            <a:rPr lang="ar-KW" sz="1400" b="1" dirty="0" smtClean="0">
              <a:solidFill>
                <a:schemeClr val="accent1">
                  <a:lumMod val="50000"/>
                </a:schemeClr>
              </a:solidFill>
            </a:rPr>
            <a:t>تعيين مدير بديل</a:t>
          </a:r>
          <a:endParaRPr lang="en-US" sz="1400" b="1" dirty="0">
            <a:solidFill>
              <a:schemeClr val="accent1">
                <a:lumMod val="50000"/>
              </a:schemeClr>
            </a:solidFill>
          </a:endParaRPr>
        </a:p>
      </dgm:t>
    </dgm:pt>
    <dgm:pt modelId="{2B2C1B9E-136F-4384-B4C0-655C01DBA102}" type="parTrans" cxnId="{D74FB78D-6A56-4550-A16B-9420478607B4}">
      <dgm:prSet/>
      <dgm:spPr/>
      <dgm:t>
        <a:bodyPr/>
        <a:lstStyle/>
        <a:p>
          <a:endParaRPr lang="en-US"/>
        </a:p>
      </dgm:t>
    </dgm:pt>
    <dgm:pt modelId="{C3F03A5F-9DF6-4D48-B796-39B0B7CFD0A3}" type="sibTrans" cxnId="{D74FB78D-6A56-4550-A16B-9420478607B4}">
      <dgm:prSet>
        <dgm:style>
          <a:lnRef idx="1">
            <a:schemeClr val="accent1"/>
          </a:lnRef>
          <a:fillRef idx="2">
            <a:schemeClr val="accent1"/>
          </a:fillRef>
          <a:effectRef idx="1">
            <a:schemeClr val="accent1"/>
          </a:effectRef>
          <a:fontRef idx="minor">
            <a:schemeClr val="dk1"/>
          </a:fontRef>
        </dgm:style>
      </dgm:prSet>
      <dgm:spPr/>
      <dgm:t>
        <a:bodyPr/>
        <a:lstStyle/>
        <a:p>
          <a:endParaRPr lang="en-US"/>
        </a:p>
      </dgm:t>
    </dgm:pt>
    <dgm:pt modelId="{6E64FF5D-36AC-4C8D-BF12-51B192EEE59B}">
      <dgm:prSet phldrT="[Text]" custT="1">
        <dgm:style>
          <a:lnRef idx="1">
            <a:schemeClr val="accent1"/>
          </a:lnRef>
          <a:fillRef idx="2">
            <a:schemeClr val="accent1"/>
          </a:fillRef>
          <a:effectRef idx="1">
            <a:schemeClr val="accent1"/>
          </a:effectRef>
          <a:fontRef idx="minor">
            <a:schemeClr val="dk1"/>
          </a:fontRef>
        </dgm:style>
      </dgm:prSet>
      <dgm:spPr/>
      <dgm:t>
        <a:bodyPr/>
        <a:lstStyle/>
        <a:p>
          <a:pPr rtl="1"/>
          <a:r>
            <a:rPr lang="ar-KW" sz="1400" b="1" dirty="0" smtClean="0">
              <a:solidFill>
                <a:schemeClr val="accent1">
                  <a:lumMod val="50000"/>
                </a:schemeClr>
              </a:solidFill>
            </a:rPr>
            <a:t>تقرير مراقب الاستثمار</a:t>
          </a:r>
          <a:endParaRPr lang="en-US" sz="1400" b="1" dirty="0">
            <a:solidFill>
              <a:schemeClr val="accent1">
                <a:lumMod val="50000"/>
              </a:schemeClr>
            </a:solidFill>
          </a:endParaRPr>
        </a:p>
      </dgm:t>
    </dgm:pt>
    <dgm:pt modelId="{2AFB6265-DC53-48A0-AFE0-20C6D98C39E4}" type="parTrans" cxnId="{804908B8-4890-49A6-A864-247F19E8434D}">
      <dgm:prSet/>
      <dgm:spPr/>
      <dgm:t>
        <a:bodyPr/>
        <a:lstStyle/>
        <a:p>
          <a:endParaRPr lang="en-US"/>
        </a:p>
      </dgm:t>
    </dgm:pt>
    <dgm:pt modelId="{20BFFF5D-6DDA-47DE-8F97-287D32ED0E5E}" type="sibTrans" cxnId="{804908B8-4890-49A6-A864-247F19E8434D}">
      <dgm:prSet>
        <dgm:style>
          <a:lnRef idx="1">
            <a:schemeClr val="accent1"/>
          </a:lnRef>
          <a:fillRef idx="2">
            <a:schemeClr val="accent1"/>
          </a:fillRef>
          <a:effectRef idx="1">
            <a:schemeClr val="accent1"/>
          </a:effectRef>
          <a:fontRef idx="minor">
            <a:schemeClr val="dk1"/>
          </a:fontRef>
        </dgm:style>
      </dgm:prSet>
      <dgm:spPr/>
      <dgm:t>
        <a:bodyPr/>
        <a:lstStyle/>
        <a:p>
          <a:endParaRPr lang="en-US" b="1"/>
        </a:p>
      </dgm:t>
    </dgm:pt>
    <dgm:pt modelId="{888C8DD7-3E15-4C97-BF6B-E84D2282E25C}">
      <dgm:prSet phldrT="[Text]" custT="1">
        <dgm:style>
          <a:lnRef idx="1">
            <a:schemeClr val="accent1"/>
          </a:lnRef>
          <a:fillRef idx="2">
            <a:schemeClr val="accent1"/>
          </a:fillRef>
          <a:effectRef idx="1">
            <a:schemeClr val="accent1"/>
          </a:effectRef>
          <a:fontRef idx="minor">
            <a:schemeClr val="dk1"/>
          </a:fontRef>
        </dgm:style>
      </dgm:prSet>
      <dgm:spPr/>
      <dgm:t>
        <a:bodyPr/>
        <a:lstStyle/>
        <a:p>
          <a:r>
            <a:rPr lang="ar-KW" sz="1400" b="1" dirty="0" smtClean="0">
              <a:solidFill>
                <a:schemeClr val="accent1">
                  <a:lumMod val="50000"/>
                </a:schemeClr>
              </a:solidFill>
            </a:rPr>
            <a:t>تقرير مكتب التدقيق الشرعي الخارجي</a:t>
          </a:r>
        </a:p>
        <a:p>
          <a:r>
            <a:rPr lang="ar-KW" sz="1400" dirty="0" smtClean="0">
              <a:solidFill>
                <a:srgbClr val="FF0000"/>
              </a:solidFill>
            </a:rPr>
            <a:t>*</a:t>
          </a:r>
          <a:r>
            <a:rPr lang="ar-KW" sz="1400" b="0" dirty="0" smtClean="0">
              <a:solidFill>
                <a:schemeClr val="accent1">
                  <a:lumMod val="50000"/>
                </a:schemeClr>
              </a:solidFill>
            </a:rPr>
            <a:t> </a:t>
          </a:r>
          <a:r>
            <a:rPr lang="ar-KW" sz="1200" b="1" dirty="0" smtClean="0">
              <a:solidFill>
                <a:schemeClr val="accent1">
                  <a:lumMod val="50000"/>
                </a:schemeClr>
              </a:solidFill>
            </a:rPr>
            <a:t>للصناديق المرخص لها بالعمل وفق أحكام الشريعة الإسلامية</a:t>
          </a:r>
          <a:endParaRPr lang="en-US" sz="1200" b="1" dirty="0">
            <a:solidFill>
              <a:schemeClr val="accent1">
                <a:lumMod val="50000"/>
              </a:schemeClr>
            </a:solidFill>
          </a:endParaRPr>
        </a:p>
      </dgm:t>
    </dgm:pt>
    <dgm:pt modelId="{05606905-63B4-4B81-A86A-2235736EAA87}" type="parTrans" cxnId="{D1BBF84A-85EB-43ED-BACE-0B830E58582B}">
      <dgm:prSet/>
      <dgm:spPr/>
      <dgm:t>
        <a:bodyPr/>
        <a:lstStyle/>
        <a:p>
          <a:endParaRPr lang="en-US"/>
        </a:p>
      </dgm:t>
    </dgm:pt>
    <dgm:pt modelId="{4EBC7C98-BF18-45C2-B8CB-0AE93AD2DFC1}" type="sibTrans" cxnId="{D1BBF84A-85EB-43ED-BACE-0B830E58582B}">
      <dgm:prSet>
        <dgm:style>
          <a:lnRef idx="1">
            <a:schemeClr val="accent1"/>
          </a:lnRef>
          <a:fillRef idx="2">
            <a:schemeClr val="accent1"/>
          </a:fillRef>
          <a:effectRef idx="1">
            <a:schemeClr val="accent1"/>
          </a:effectRef>
          <a:fontRef idx="minor">
            <a:schemeClr val="dk1"/>
          </a:fontRef>
        </dgm:style>
      </dgm:prSet>
      <dgm:spPr/>
      <dgm:t>
        <a:bodyPr/>
        <a:lstStyle/>
        <a:p>
          <a:endParaRPr lang="en-US" b="1"/>
        </a:p>
      </dgm:t>
    </dgm:pt>
    <dgm:pt modelId="{91895667-290B-4132-B4FA-B87B84709BCB}">
      <dgm:prSet phldrT="[Text]" custT="1">
        <dgm:style>
          <a:lnRef idx="1">
            <a:schemeClr val="accent1"/>
          </a:lnRef>
          <a:fillRef idx="2">
            <a:schemeClr val="accent1"/>
          </a:fillRef>
          <a:effectRef idx="1">
            <a:schemeClr val="accent1"/>
          </a:effectRef>
          <a:fontRef idx="minor">
            <a:schemeClr val="dk1"/>
          </a:fontRef>
        </dgm:style>
      </dgm:prSet>
      <dgm:spPr/>
      <dgm:t>
        <a:bodyPr/>
        <a:lstStyle/>
        <a:p>
          <a:pPr rtl="1"/>
          <a:r>
            <a:rPr lang="ar-KW" sz="1400" b="1" dirty="0" smtClean="0">
              <a:solidFill>
                <a:schemeClr val="accent1">
                  <a:lumMod val="50000"/>
                </a:schemeClr>
              </a:solidFill>
            </a:rPr>
            <a:t>البيانات المالية السنوية المدققة للصندوق</a:t>
          </a:r>
          <a:endParaRPr lang="en-US" sz="1400" b="1" dirty="0">
            <a:solidFill>
              <a:schemeClr val="accent1">
                <a:lumMod val="50000"/>
              </a:schemeClr>
            </a:solidFill>
          </a:endParaRPr>
        </a:p>
      </dgm:t>
    </dgm:pt>
    <dgm:pt modelId="{7AD7B63A-EE77-4D8E-8C2E-C0404072DA3B}" type="parTrans" cxnId="{82E2CB18-4989-4760-B86B-198EE7E1448F}">
      <dgm:prSet/>
      <dgm:spPr/>
      <dgm:t>
        <a:bodyPr/>
        <a:lstStyle/>
        <a:p>
          <a:endParaRPr lang="en-US"/>
        </a:p>
      </dgm:t>
    </dgm:pt>
    <dgm:pt modelId="{00140E98-FC5B-4903-A88F-7E96D10FA31E}" type="sibTrans" cxnId="{82E2CB18-4989-4760-B86B-198EE7E1448F}">
      <dgm:prSet>
        <dgm:style>
          <a:lnRef idx="1">
            <a:schemeClr val="accent1"/>
          </a:lnRef>
          <a:fillRef idx="2">
            <a:schemeClr val="accent1"/>
          </a:fillRef>
          <a:effectRef idx="1">
            <a:schemeClr val="accent1"/>
          </a:effectRef>
          <a:fontRef idx="minor">
            <a:schemeClr val="dk1"/>
          </a:fontRef>
        </dgm:style>
      </dgm:prSet>
      <dgm:spPr/>
      <dgm:t>
        <a:bodyPr/>
        <a:lstStyle/>
        <a:p>
          <a:endParaRPr lang="en-US" b="1">
            <a:solidFill>
              <a:schemeClr val="accent1">
                <a:lumMod val="50000"/>
              </a:schemeClr>
            </a:solidFill>
          </a:endParaRPr>
        </a:p>
      </dgm:t>
    </dgm:pt>
    <dgm:pt modelId="{9B30394D-44B5-48B4-93A9-4A6D6EEB07A2}">
      <dgm:prSet phldrT="[Text]" custT="1">
        <dgm:style>
          <a:lnRef idx="1">
            <a:schemeClr val="accent1"/>
          </a:lnRef>
          <a:fillRef idx="2">
            <a:schemeClr val="accent1"/>
          </a:fillRef>
          <a:effectRef idx="1">
            <a:schemeClr val="accent1"/>
          </a:effectRef>
          <a:fontRef idx="minor">
            <a:schemeClr val="dk1"/>
          </a:fontRef>
        </dgm:style>
      </dgm:prSet>
      <dgm:spPr/>
      <dgm:t>
        <a:bodyPr/>
        <a:lstStyle/>
        <a:p>
          <a:pPr rtl="1"/>
          <a:r>
            <a:rPr lang="ar-KW" sz="1400" b="1" dirty="0" smtClean="0">
              <a:solidFill>
                <a:schemeClr val="accent1">
                  <a:lumMod val="50000"/>
                </a:schemeClr>
              </a:solidFill>
            </a:rPr>
            <a:t>تقرير مراقب الحسابات عن البيانات المالية السنوية المدققة للصندوق</a:t>
          </a:r>
          <a:endParaRPr lang="en-US" sz="1400" b="1" dirty="0">
            <a:solidFill>
              <a:schemeClr val="accent1">
                <a:lumMod val="50000"/>
              </a:schemeClr>
            </a:solidFill>
          </a:endParaRPr>
        </a:p>
      </dgm:t>
    </dgm:pt>
    <dgm:pt modelId="{6A79870F-A80E-4413-9ABA-98DFF7D23196}" type="parTrans" cxnId="{6B3CDF46-9ED1-466A-94B4-FCE3B9598CD7}">
      <dgm:prSet/>
      <dgm:spPr/>
      <dgm:t>
        <a:bodyPr/>
        <a:lstStyle/>
        <a:p>
          <a:endParaRPr lang="en-US"/>
        </a:p>
      </dgm:t>
    </dgm:pt>
    <dgm:pt modelId="{55FAF737-0247-420E-AC03-355B14373943}" type="sibTrans" cxnId="{6B3CDF46-9ED1-466A-94B4-FCE3B9598CD7}">
      <dgm:prSet>
        <dgm:style>
          <a:lnRef idx="1">
            <a:schemeClr val="accent1"/>
          </a:lnRef>
          <a:fillRef idx="2">
            <a:schemeClr val="accent1"/>
          </a:fillRef>
          <a:effectRef idx="1">
            <a:schemeClr val="accent1"/>
          </a:effectRef>
          <a:fontRef idx="minor">
            <a:schemeClr val="dk1"/>
          </a:fontRef>
        </dgm:style>
      </dgm:prSet>
      <dgm:spPr/>
      <dgm:t>
        <a:bodyPr/>
        <a:lstStyle/>
        <a:p>
          <a:endParaRPr lang="en-US" b="1">
            <a:solidFill>
              <a:schemeClr val="accent1">
                <a:lumMod val="50000"/>
              </a:schemeClr>
            </a:solidFill>
          </a:endParaRPr>
        </a:p>
      </dgm:t>
    </dgm:pt>
    <dgm:pt modelId="{532FD57D-8672-41F5-B347-8EB6FF8515B9}">
      <dgm:prSet phldrT="[Text]" custT="1">
        <dgm:style>
          <a:lnRef idx="1">
            <a:schemeClr val="accent1"/>
          </a:lnRef>
          <a:fillRef idx="2">
            <a:schemeClr val="accent1"/>
          </a:fillRef>
          <a:effectRef idx="1">
            <a:schemeClr val="accent1"/>
          </a:effectRef>
          <a:fontRef idx="minor">
            <a:schemeClr val="dk1"/>
          </a:fontRef>
        </dgm:style>
      </dgm:prSet>
      <dgm:spPr/>
      <dgm:t>
        <a:bodyPr/>
        <a:lstStyle/>
        <a:p>
          <a:r>
            <a:rPr lang="ar-KW" sz="1400" b="1" dirty="0" smtClean="0">
              <a:solidFill>
                <a:schemeClr val="accent1">
                  <a:lumMod val="50000"/>
                </a:schemeClr>
              </a:solidFill>
            </a:rPr>
            <a:t>تقرير مدير الصندوق عن نشاط الصندوق ومركزه المالي</a:t>
          </a:r>
          <a:endParaRPr lang="en-US" sz="1400" b="1" dirty="0">
            <a:solidFill>
              <a:schemeClr val="accent1">
                <a:lumMod val="50000"/>
              </a:schemeClr>
            </a:solidFill>
          </a:endParaRPr>
        </a:p>
      </dgm:t>
    </dgm:pt>
    <dgm:pt modelId="{B4AE77D9-EC6B-4D76-B628-D00FDE3B4E73}" type="parTrans" cxnId="{9C69E6A0-6EC7-42FB-8443-D1E6FF11F0A5}">
      <dgm:prSet/>
      <dgm:spPr/>
      <dgm:t>
        <a:bodyPr/>
        <a:lstStyle/>
        <a:p>
          <a:endParaRPr lang="en-US"/>
        </a:p>
      </dgm:t>
    </dgm:pt>
    <dgm:pt modelId="{15DEDA31-0A30-48F0-8378-68B773AFFC3F}" type="sibTrans" cxnId="{9C69E6A0-6EC7-42FB-8443-D1E6FF11F0A5}">
      <dgm:prSet>
        <dgm:style>
          <a:lnRef idx="1">
            <a:schemeClr val="accent1"/>
          </a:lnRef>
          <a:fillRef idx="2">
            <a:schemeClr val="accent1"/>
          </a:fillRef>
          <a:effectRef idx="1">
            <a:schemeClr val="accent1"/>
          </a:effectRef>
          <a:fontRef idx="minor">
            <a:schemeClr val="dk1"/>
          </a:fontRef>
        </dgm:style>
      </dgm:prSet>
      <dgm:spPr/>
      <dgm:t>
        <a:bodyPr/>
        <a:lstStyle/>
        <a:p>
          <a:endParaRPr lang="en-US" b="1">
            <a:solidFill>
              <a:schemeClr val="accent1">
                <a:lumMod val="50000"/>
              </a:schemeClr>
            </a:solidFill>
          </a:endParaRPr>
        </a:p>
      </dgm:t>
    </dgm:pt>
    <dgm:pt modelId="{3F9E3EA1-387E-45C9-886F-B578AFE7F131}">
      <dgm:prSet phldrT="[Text]" custT="1">
        <dgm:style>
          <a:lnRef idx="1">
            <a:schemeClr val="accent1"/>
          </a:lnRef>
          <a:fillRef idx="2">
            <a:schemeClr val="accent1"/>
          </a:fillRef>
          <a:effectRef idx="1">
            <a:schemeClr val="accent1"/>
          </a:effectRef>
          <a:fontRef idx="minor">
            <a:schemeClr val="dk1"/>
          </a:fontRef>
        </dgm:style>
      </dgm:prSet>
      <dgm:spPr/>
      <dgm:t>
        <a:bodyPr/>
        <a:lstStyle/>
        <a:p>
          <a:r>
            <a:rPr lang="ar-KW" sz="1400" b="1" dirty="0" smtClean="0">
              <a:solidFill>
                <a:schemeClr val="accent1">
                  <a:lumMod val="50000"/>
                </a:schemeClr>
              </a:solidFill>
            </a:rPr>
            <a:t>اختيار مصفي الصندوق ومراقبة أعماله</a:t>
          </a:r>
          <a:endParaRPr lang="en-US" sz="1400" b="1" dirty="0">
            <a:solidFill>
              <a:schemeClr val="accent1">
                <a:lumMod val="50000"/>
              </a:schemeClr>
            </a:solidFill>
          </a:endParaRPr>
        </a:p>
      </dgm:t>
    </dgm:pt>
    <dgm:pt modelId="{D4EB75A8-FFA3-4843-BBA5-2A83818E2D23}" type="sibTrans" cxnId="{5597B1D4-4B3F-4C39-88E9-7CB1E048E920}">
      <dgm:prSet>
        <dgm:style>
          <a:lnRef idx="1">
            <a:schemeClr val="accent1"/>
          </a:lnRef>
          <a:fillRef idx="2">
            <a:schemeClr val="accent1"/>
          </a:fillRef>
          <a:effectRef idx="1">
            <a:schemeClr val="accent1"/>
          </a:effectRef>
          <a:fontRef idx="minor">
            <a:schemeClr val="dk1"/>
          </a:fontRef>
        </dgm:style>
      </dgm:prSet>
      <dgm:spPr>
        <a:ln>
          <a:solidFill>
            <a:schemeClr val="accent1"/>
          </a:solidFill>
        </a:ln>
      </dgm:spPr>
      <dgm:t>
        <a:bodyPr/>
        <a:lstStyle/>
        <a:p>
          <a:endParaRPr lang="en-US"/>
        </a:p>
      </dgm:t>
    </dgm:pt>
    <dgm:pt modelId="{C4DDFBF5-0E99-4BB6-912E-FDBBFE733015}" type="parTrans" cxnId="{5597B1D4-4B3F-4C39-88E9-7CB1E048E920}">
      <dgm:prSet/>
      <dgm:spPr/>
      <dgm:t>
        <a:bodyPr/>
        <a:lstStyle/>
        <a:p>
          <a:endParaRPr lang="en-US"/>
        </a:p>
      </dgm:t>
    </dgm:pt>
    <dgm:pt modelId="{77D7B3D3-B618-4BD8-98F1-D68AD937E617}" type="pres">
      <dgm:prSet presAssocID="{0EF0DB0D-5FA3-4F74-ADFC-1C27FEAC5B38}" presName="Name0" presStyleCnt="0">
        <dgm:presLayoutVars>
          <dgm:chMax val="1"/>
          <dgm:dir/>
          <dgm:animLvl val="ctr"/>
          <dgm:resizeHandles val="exact"/>
        </dgm:presLayoutVars>
      </dgm:prSet>
      <dgm:spPr/>
      <dgm:t>
        <a:bodyPr/>
        <a:lstStyle/>
        <a:p>
          <a:endParaRPr lang="en-US"/>
        </a:p>
      </dgm:t>
    </dgm:pt>
    <dgm:pt modelId="{7CF4892C-0994-4E56-A3D2-406776489979}" type="pres">
      <dgm:prSet presAssocID="{440D91AE-1963-48F4-BEE5-DE81D8E5D496}" presName="centerShape" presStyleLbl="node0" presStyleIdx="0" presStyleCnt="1" custScaleX="191347" custScaleY="140531"/>
      <dgm:spPr/>
      <dgm:t>
        <a:bodyPr/>
        <a:lstStyle/>
        <a:p>
          <a:endParaRPr lang="en-US"/>
        </a:p>
      </dgm:t>
    </dgm:pt>
    <dgm:pt modelId="{F4265291-739B-430E-AF3F-7A848346243E}" type="pres">
      <dgm:prSet presAssocID="{3F9E3EA1-387E-45C9-886F-B578AFE7F131}" presName="node" presStyleLbl="node1" presStyleIdx="0" presStyleCnt="9" custScaleX="163915">
        <dgm:presLayoutVars>
          <dgm:bulletEnabled val="1"/>
        </dgm:presLayoutVars>
      </dgm:prSet>
      <dgm:spPr/>
      <dgm:t>
        <a:bodyPr/>
        <a:lstStyle/>
        <a:p>
          <a:endParaRPr lang="en-US"/>
        </a:p>
      </dgm:t>
    </dgm:pt>
    <dgm:pt modelId="{E21D3F5B-336F-4B6F-9731-4590EB44EDB2}" type="pres">
      <dgm:prSet presAssocID="{3F9E3EA1-387E-45C9-886F-B578AFE7F131}" presName="dummy" presStyleCnt="0"/>
      <dgm:spPr/>
      <dgm:t>
        <a:bodyPr/>
        <a:lstStyle/>
        <a:p>
          <a:endParaRPr lang="en-US"/>
        </a:p>
      </dgm:t>
    </dgm:pt>
    <dgm:pt modelId="{7F72F14E-6B8B-4F08-B2A5-99B72CB92895}" type="pres">
      <dgm:prSet presAssocID="{D4EB75A8-FFA3-4843-BBA5-2A83818E2D23}" presName="sibTrans" presStyleLbl="sibTrans2D1" presStyleIdx="0" presStyleCnt="9" custLinFactNeighborX="1647" custLinFactNeighborY="-2299"/>
      <dgm:spPr/>
      <dgm:t>
        <a:bodyPr/>
        <a:lstStyle/>
        <a:p>
          <a:endParaRPr lang="en-US"/>
        </a:p>
      </dgm:t>
    </dgm:pt>
    <dgm:pt modelId="{C8C87FC7-35D8-44AC-96A2-57764784F8C9}" type="pres">
      <dgm:prSet presAssocID="{532FD57D-8672-41F5-B347-8EB6FF8515B9}" presName="node" presStyleLbl="node1" presStyleIdx="1" presStyleCnt="9" custScaleX="180138" custRadScaleRad="120804" custRadScaleInc="80494">
        <dgm:presLayoutVars>
          <dgm:bulletEnabled val="1"/>
        </dgm:presLayoutVars>
      </dgm:prSet>
      <dgm:spPr/>
      <dgm:t>
        <a:bodyPr/>
        <a:lstStyle/>
        <a:p>
          <a:endParaRPr lang="en-US"/>
        </a:p>
      </dgm:t>
    </dgm:pt>
    <dgm:pt modelId="{74CD486C-9167-4AFC-93F3-3D95661689FA}" type="pres">
      <dgm:prSet presAssocID="{532FD57D-8672-41F5-B347-8EB6FF8515B9}" presName="dummy" presStyleCnt="0"/>
      <dgm:spPr/>
      <dgm:t>
        <a:bodyPr/>
        <a:lstStyle/>
        <a:p>
          <a:endParaRPr lang="en-US"/>
        </a:p>
      </dgm:t>
    </dgm:pt>
    <dgm:pt modelId="{54D37E11-AE92-4EB0-BE87-FF91E10E10EB}" type="pres">
      <dgm:prSet presAssocID="{15DEDA31-0A30-48F0-8378-68B773AFFC3F}" presName="sibTrans" presStyleLbl="sibTrans2D1" presStyleIdx="1" presStyleCnt="9"/>
      <dgm:spPr/>
      <dgm:t>
        <a:bodyPr/>
        <a:lstStyle/>
        <a:p>
          <a:endParaRPr lang="en-US"/>
        </a:p>
      </dgm:t>
    </dgm:pt>
    <dgm:pt modelId="{9406B7EC-3892-4EFF-ACBE-230F46AF3EAF}" type="pres">
      <dgm:prSet presAssocID="{9B30394D-44B5-48B4-93A9-4A6D6EEB07A2}" presName="node" presStyleLbl="node1" presStyleIdx="2" presStyleCnt="9" custScaleX="192895" custScaleY="130197" custRadScaleRad="146133" custRadScaleInc="33992">
        <dgm:presLayoutVars>
          <dgm:bulletEnabled val="1"/>
        </dgm:presLayoutVars>
      </dgm:prSet>
      <dgm:spPr/>
      <dgm:t>
        <a:bodyPr/>
        <a:lstStyle/>
        <a:p>
          <a:endParaRPr lang="en-US"/>
        </a:p>
      </dgm:t>
    </dgm:pt>
    <dgm:pt modelId="{15EE78FB-7DC2-41EF-822F-855EA8584D8B}" type="pres">
      <dgm:prSet presAssocID="{9B30394D-44B5-48B4-93A9-4A6D6EEB07A2}" presName="dummy" presStyleCnt="0"/>
      <dgm:spPr/>
      <dgm:t>
        <a:bodyPr/>
        <a:lstStyle/>
        <a:p>
          <a:endParaRPr lang="en-US"/>
        </a:p>
      </dgm:t>
    </dgm:pt>
    <dgm:pt modelId="{DEAC79D9-E97A-4AB1-9949-45AD6E50AEDA}" type="pres">
      <dgm:prSet presAssocID="{55FAF737-0247-420E-AC03-355B14373943}" presName="sibTrans" presStyleLbl="sibTrans2D1" presStyleIdx="2" presStyleCnt="9"/>
      <dgm:spPr/>
      <dgm:t>
        <a:bodyPr/>
        <a:lstStyle/>
        <a:p>
          <a:endParaRPr lang="en-US"/>
        </a:p>
      </dgm:t>
    </dgm:pt>
    <dgm:pt modelId="{302B6C61-8D42-4FB9-B928-5AEE855467CA}" type="pres">
      <dgm:prSet presAssocID="{91895667-290B-4132-B4FA-B87B84709BCB}" presName="node" presStyleLbl="node1" presStyleIdx="3" presStyleCnt="9" custScaleX="193222" custRadScaleRad="140898" custRadScaleInc="-55720">
        <dgm:presLayoutVars>
          <dgm:bulletEnabled val="1"/>
        </dgm:presLayoutVars>
      </dgm:prSet>
      <dgm:spPr/>
      <dgm:t>
        <a:bodyPr/>
        <a:lstStyle/>
        <a:p>
          <a:endParaRPr lang="en-US"/>
        </a:p>
      </dgm:t>
    </dgm:pt>
    <dgm:pt modelId="{5975162E-AA03-456E-9057-229DCE4230A4}" type="pres">
      <dgm:prSet presAssocID="{91895667-290B-4132-B4FA-B87B84709BCB}" presName="dummy" presStyleCnt="0"/>
      <dgm:spPr/>
      <dgm:t>
        <a:bodyPr/>
        <a:lstStyle/>
        <a:p>
          <a:endParaRPr lang="en-US"/>
        </a:p>
      </dgm:t>
    </dgm:pt>
    <dgm:pt modelId="{DE8A52E3-2B58-4A1B-A013-4030DC4C9174}" type="pres">
      <dgm:prSet presAssocID="{00140E98-FC5B-4903-A88F-7E96D10FA31E}" presName="sibTrans" presStyleLbl="sibTrans2D1" presStyleIdx="3" presStyleCnt="9"/>
      <dgm:spPr/>
      <dgm:t>
        <a:bodyPr/>
        <a:lstStyle/>
        <a:p>
          <a:endParaRPr lang="en-US"/>
        </a:p>
      </dgm:t>
    </dgm:pt>
    <dgm:pt modelId="{1C322202-2EB9-4465-BF21-DF7CFDC49BA1}" type="pres">
      <dgm:prSet presAssocID="{888C8DD7-3E15-4C97-BF6B-E84D2282E25C}" presName="node" presStyleLbl="node1" presStyleIdx="4" presStyleCnt="9" custScaleX="226644" custScaleY="161629" custRadScaleRad="110875" custRadScaleInc="-40213">
        <dgm:presLayoutVars>
          <dgm:bulletEnabled val="1"/>
        </dgm:presLayoutVars>
      </dgm:prSet>
      <dgm:spPr/>
      <dgm:t>
        <a:bodyPr/>
        <a:lstStyle/>
        <a:p>
          <a:endParaRPr lang="en-US"/>
        </a:p>
      </dgm:t>
    </dgm:pt>
    <dgm:pt modelId="{CC0203BE-594B-4992-A0E5-31E43163992C}" type="pres">
      <dgm:prSet presAssocID="{888C8DD7-3E15-4C97-BF6B-E84D2282E25C}" presName="dummy" presStyleCnt="0"/>
      <dgm:spPr/>
      <dgm:t>
        <a:bodyPr/>
        <a:lstStyle/>
        <a:p>
          <a:endParaRPr lang="en-US"/>
        </a:p>
      </dgm:t>
    </dgm:pt>
    <dgm:pt modelId="{7BAEE62A-F167-42D3-B410-B0E60A647E97}" type="pres">
      <dgm:prSet presAssocID="{4EBC7C98-BF18-45C2-B8CB-0AE93AD2DFC1}" presName="sibTrans" presStyleLbl="sibTrans2D1" presStyleIdx="4" presStyleCnt="9"/>
      <dgm:spPr/>
      <dgm:t>
        <a:bodyPr/>
        <a:lstStyle/>
        <a:p>
          <a:endParaRPr lang="en-US"/>
        </a:p>
      </dgm:t>
    </dgm:pt>
    <dgm:pt modelId="{117E1E94-192A-488B-BA61-5F02C5D44DCA}" type="pres">
      <dgm:prSet presAssocID="{6E64FF5D-36AC-4C8D-BF12-51B192EEE59B}" presName="node" presStyleLbl="node1" presStyleIdx="5" presStyleCnt="9" custScaleX="169154" custRadScaleRad="114514" custRadScaleInc="98729">
        <dgm:presLayoutVars>
          <dgm:bulletEnabled val="1"/>
        </dgm:presLayoutVars>
      </dgm:prSet>
      <dgm:spPr/>
      <dgm:t>
        <a:bodyPr/>
        <a:lstStyle/>
        <a:p>
          <a:endParaRPr lang="en-US"/>
        </a:p>
      </dgm:t>
    </dgm:pt>
    <dgm:pt modelId="{BCA397E0-613B-4E70-90C6-5CCC499279BF}" type="pres">
      <dgm:prSet presAssocID="{6E64FF5D-36AC-4C8D-BF12-51B192EEE59B}" presName="dummy" presStyleCnt="0"/>
      <dgm:spPr/>
      <dgm:t>
        <a:bodyPr/>
        <a:lstStyle/>
        <a:p>
          <a:endParaRPr lang="en-US"/>
        </a:p>
      </dgm:t>
    </dgm:pt>
    <dgm:pt modelId="{CCEC389F-16EE-47FF-BBE7-DFCF1636C4E2}" type="pres">
      <dgm:prSet presAssocID="{20BFFF5D-6DDA-47DE-8F97-287D32ED0E5E}" presName="sibTrans" presStyleLbl="sibTrans2D1" presStyleIdx="5" presStyleCnt="9"/>
      <dgm:spPr/>
      <dgm:t>
        <a:bodyPr/>
        <a:lstStyle/>
        <a:p>
          <a:endParaRPr lang="en-US"/>
        </a:p>
      </dgm:t>
    </dgm:pt>
    <dgm:pt modelId="{277AA0F3-9BB4-4769-BC03-520F4780F370}" type="pres">
      <dgm:prSet presAssocID="{21F4AE39-1DFB-4290-A492-BCAA1D5C4DF3}" presName="node" presStyleLbl="node1" presStyleIdx="6" presStyleCnt="9" custScaleX="206934" custScaleY="113965" custRadScaleRad="152974" custRadScaleInc="81611">
        <dgm:presLayoutVars>
          <dgm:bulletEnabled val="1"/>
        </dgm:presLayoutVars>
      </dgm:prSet>
      <dgm:spPr/>
      <dgm:t>
        <a:bodyPr/>
        <a:lstStyle/>
        <a:p>
          <a:endParaRPr lang="en-US"/>
        </a:p>
      </dgm:t>
    </dgm:pt>
    <dgm:pt modelId="{1762CFBC-2100-45FA-88B3-25658E94A780}" type="pres">
      <dgm:prSet presAssocID="{21F4AE39-1DFB-4290-A492-BCAA1D5C4DF3}" presName="dummy" presStyleCnt="0"/>
      <dgm:spPr/>
      <dgm:t>
        <a:bodyPr/>
        <a:lstStyle/>
        <a:p>
          <a:endParaRPr lang="en-US"/>
        </a:p>
      </dgm:t>
    </dgm:pt>
    <dgm:pt modelId="{E356671C-58F9-449A-9E34-D67AA198D6D2}" type="pres">
      <dgm:prSet presAssocID="{6EE922DA-3C55-4497-818B-93B6748824E6}" presName="sibTrans" presStyleLbl="sibTrans2D1" presStyleIdx="6" presStyleCnt="9"/>
      <dgm:spPr/>
      <dgm:t>
        <a:bodyPr/>
        <a:lstStyle/>
        <a:p>
          <a:endParaRPr lang="en-US"/>
        </a:p>
      </dgm:t>
    </dgm:pt>
    <dgm:pt modelId="{9BF36A10-E8B7-4372-A396-DA176468E1E3}" type="pres">
      <dgm:prSet presAssocID="{59A3D5D0-4E30-4E0E-A529-ABEEDD81D365}" presName="node" presStyleLbl="node1" presStyleIdx="7" presStyleCnt="9" custScaleX="190873" custScaleY="91398" custRadScaleRad="141779" custRadScaleInc="-17093">
        <dgm:presLayoutVars>
          <dgm:bulletEnabled val="1"/>
        </dgm:presLayoutVars>
      </dgm:prSet>
      <dgm:spPr/>
      <dgm:t>
        <a:bodyPr/>
        <a:lstStyle/>
        <a:p>
          <a:endParaRPr lang="en-US"/>
        </a:p>
      </dgm:t>
    </dgm:pt>
    <dgm:pt modelId="{165910EE-4089-49F1-B991-140F4243D43F}" type="pres">
      <dgm:prSet presAssocID="{59A3D5D0-4E30-4E0E-A529-ABEEDD81D365}" presName="dummy" presStyleCnt="0"/>
      <dgm:spPr/>
      <dgm:t>
        <a:bodyPr/>
        <a:lstStyle/>
        <a:p>
          <a:endParaRPr lang="en-US"/>
        </a:p>
      </dgm:t>
    </dgm:pt>
    <dgm:pt modelId="{B45E3370-5A4F-4294-85F7-70210B01E352}" type="pres">
      <dgm:prSet presAssocID="{2DB7FA4B-52F6-440F-BD7C-D8BEC8351EFF}" presName="sibTrans" presStyleLbl="sibTrans2D1" presStyleIdx="7" presStyleCnt="9"/>
      <dgm:spPr/>
      <dgm:t>
        <a:bodyPr/>
        <a:lstStyle/>
        <a:p>
          <a:endParaRPr lang="en-US"/>
        </a:p>
      </dgm:t>
    </dgm:pt>
    <dgm:pt modelId="{CEC8B033-35B8-4453-BA33-7D7BF2877FE4}" type="pres">
      <dgm:prSet presAssocID="{B25F95D9-1E1E-46B9-BE3B-268AD383ABD5}" presName="node" presStyleLbl="node1" presStyleIdx="8" presStyleCnt="9" custScaleX="162738" custRadScaleRad="125788" custRadScaleInc="-103688">
        <dgm:presLayoutVars>
          <dgm:bulletEnabled val="1"/>
        </dgm:presLayoutVars>
      </dgm:prSet>
      <dgm:spPr/>
      <dgm:t>
        <a:bodyPr/>
        <a:lstStyle/>
        <a:p>
          <a:endParaRPr lang="en-US"/>
        </a:p>
      </dgm:t>
    </dgm:pt>
    <dgm:pt modelId="{7D2F2E0B-D8BF-460E-B3E6-2D3394E4AA5D}" type="pres">
      <dgm:prSet presAssocID="{B25F95D9-1E1E-46B9-BE3B-268AD383ABD5}" presName="dummy" presStyleCnt="0"/>
      <dgm:spPr/>
      <dgm:t>
        <a:bodyPr/>
        <a:lstStyle/>
        <a:p>
          <a:endParaRPr lang="en-US"/>
        </a:p>
      </dgm:t>
    </dgm:pt>
    <dgm:pt modelId="{48A1855E-90FE-4F6A-9C14-C34FEAE599FC}" type="pres">
      <dgm:prSet presAssocID="{C3F03A5F-9DF6-4D48-B796-39B0B7CFD0A3}" presName="sibTrans" presStyleLbl="sibTrans2D1" presStyleIdx="8" presStyleCnt="9" custLinFactNeighborX="1125" custLinFactNeighborY="-1670"/>
      <dgm:spPr/>
      <dgm:t>
        <a:bodyPr/>
        <a:lstStyle/>
        <a:p>
          <a:endParaRPr lang="en-US"/>
        </a:p>
      </dgm:t>
    </dgm:pt>
  </dgm:ptLst>
  <dgm:cxnLst>
    <dgm:cxn modelId="{5597B1D4-4B3F-4C39-88E9-7CB1E048E920}" srcId="{440D91AE-1963-48F4-BEE5-DE81D8E5D496}" destId="{3F9E3EA1-387E-45C9-886F-B578AFE7F131}" srcOrd="0" destOrd="0" parTransId="{C4DDFBF5-0E99-4BB6-912E-FDBBFE733015}" sibTransId="{D4EB75A8-FFA3-4843-BBA5-2A83818E2D23}"/>
    <dgm:cxn modelId="{82E2CB18-4989-4760-B86B-198EE7E1448F}" srcId="{440D91AE-1963-48F4-BEE5-DE81D8E5D496}" destId="{91895667-290B-4132-B4FA-B87B84709BCB}" srcOrd="3" destOrd="0" parTransId="{7AD7B63A-EE77-4D8E-8C2E-C0404072DA3B}" sibTransId="{00140E98-FC5B-4903-A88F-7E96D10FA31E}"/>
    <dgm:cxn modelId="{BE43A814-B6E5-4C00-A851-7186DCC12DDF}" type="presOf" srcId="{888C8DD7-3E15-4C97-BF6B-E84D2282E25C}" destId="{1C322202-2EB9-4465-BF21-DF7CFDC49BA1}" srcOrd="0" destOrd="0" presId="urn:microsoft.com/office/officeart/2005/8/layout/radial6"/>
    <dgm:cxn modelId="{1A5B346A-5FFD-4BF5-A62A-07A838FF617A}" type="presOf" srcId="{59A3D5D0-4E30-4E0E-A529-ABEEDD81D365}" destId="{9BF36A10-E8B7-4372-A396-DA176468E1E3}" srcOrd="0" destOrd="0" presId="urn:microsoft.com/office/officeart/2005/8/layout/radial6"/>
    <dgm:cxn modelId="{804908B8-4890-49A6-A864-247F19E8434D}" srcId="{440D91AE-1963-48F4-BEE5-DE81D8E5D496}" destId="{6E64FF5D-36AC-4C8D-BF12-51B192EEE59B}" srcOrd="5" destOrd="0" parTransId="{2AFB6265-DC53-48A0-AFE0-20C6D98C39E4}" sibTransId="{20BFFF5D-6DDA-47DE-8F97-287D32ED0E5E}"/>
    <dgm:cxn modelId="{561D8BF4-E32A-4B5C-BCE5-C37C489C42DE}" type="presOf" srcId="{B25F95D9-1E1E-46B9-BE3B-268AD383ABD5}" destId="{CEC8B033-35B8-4453-BA33-7D7BF2877FE4}" srcOrd="0" destOrd="0" presId="urn:microsoft.com/office/officeart/2005/8/layout/radial6"/>
    <dgm:cxn modelId="{4E09431F-4AB6-4588-852D-344EE2926B75}" type="presOf" srcId="{D4EB75A8-FFA3-4843-BBA5-2A83818E2D23}" destId="{7F72F14E-6B8B-4F08-B2A5-99B72CB92895}" srcOrd="0" destOrd="0" presId="urn:microsoft.com/office/officeart/2005/8/layout/radial6"/>
    <dgm:cxn modelId="{C5FE3B7E-157B-408B-A46D-A0B0179ADB9C}" type="presOf" srcId="{55FAF737-0247-420E-AC03-355B14373943}" destId="{DEAC79D9-E97A-4AB1-9949-45AD6E50AEDA}" srcOrd="0" destOrd="0" presId="urn:microsoft.com/office/officeart/2005/8/layout/radial6"/>
    <dgm:cxn modelId="{15082206-6CA7-4E88-A7FF-C11F7726380A}" type="presOf" srcId="{6EE922DA-3C55-4497-818B-93B6748824E6}" destId="{E356671C-58F9-449A-9E34-D67AA198D6D2}" srcOrd="0" destOrd="0" presId="urn:microsoft.com/office/officeart/2005/8/layout/radial6"/>
    <dgm:cxn modelId="{7DEACE67-97C3-4D05-8D08-0EFDA71DD2A9}" type="presOf" srcId="{9B30394D-44B5-48B4-93A9-4A6D6EEB07A2}" destId="{9406B7EC-3892-4EFF-ACBE-230F46AF3EAF}" srcOrd="0" destOrd="0" presId="urn:microsoft.com/office/officeart/2005/8/layout/radial6"/>
    <dgm:cxn modelId="{70EBBE7D-3B48-4A55-B5C0-A8023A63FC0B}" type="presOf" srcId="{15DEDA31-0A30-48F0-8378-68B773AFFC3F}" destId="{54D37E11-AE92-4EB0-BE87-FF91E10E10EB}" srcOrd="0" destOrd="0" presId="urn:microsoft.com/office/officeart/2005/8/layout/radial6"/>
    <dgm:cxn modelId="{913D81E0-97C3-4D74-A5AF-5C68E4DEC552}" type="presOf" srcId="{6E64FF5D-36AC-4C8D-BF12-51B192EEE59B}" destId="{117E1E94-192A-488B-BA61-5F02C5D44DCA}" srcOrd="0" destOrd="0" presId="urn:microsoft.com/office/officeart/2005/8/layout/radial6"/>
    <dgm:cxn modelId="{11FFE4FE-4FE5-4FA0-A829-9FD2CF54A2EA}" type="presOf" srcId="{3F9E3EA1-387E-45C9-886F-B578AFE7F131}" destId="{F4265291-739B-430E-AF3F-7A848346243E}" srcOrd="0" destOrd="0" presId="urn:microsoft.com/office/officeart/2005/8/layout/radial6"/>
    <dgm:cxn modelId="{CB1EB52F-445B-4CFF-BCDA-D344B5FF5898}" type="presOf" srcId="{440D91AE-1963-48F4-BEE5-DE81D8E5D496}" destId="{7CF4892C-0994-4E56-A3D2-406776489979}" srcOrd="0" destOrd="0" presId="urn:microsoft.com/office/officeart/2005/8/layout/radial6"/>
    <dgm:cxn modelId="{A1580B6B-EF59-4DC4-A12B-076BCF5616ED}" type="presOf" srcId="{21F4AE39-1DFB-4290-A492-BCAA1D5C4DF3}" destId="{277AA0F3-9BB4-4769-BC03-520F4780F370}" srcOrd="0" destOrd="0" presId="urn:microsoft.com/office/officeart/2005/8/layout/radial6"/>
    <dgm:cxn modelId="{5750CFB8-5E1C-41CE-9E01-6A8D5590CEAB}" srcId="{440D91AE-1963-48F4-BEE5-DE81D8E5D496}" destId="{21F4AE39-1DFB-4290-A492-BCAA1D5C4DF3}" srcOrd="6" destOrd="0" parTransId="{B97C48A7-B10F-4066-ACED-AD293241512A}" sibTransId="{6EE922DA-3C55-4497-818B-93B6748824E6}"/>
    <dgm:cxn modelId="{9C69E6A0-6EC7-42FB-8443-D1E6FF11F0A5}" srcId="{440D91AE-1963-48F4-BEE5-DE81D8E5D496}" destId="{532FD57D-8672-41F5-B347-8EB6FF8515B9}" srcOrd="1" destOrd="0" parTransId="{B4AE77D9-EC6B-4D76-B628-D00FDE3B4E73}" sibTransId="{15DEDA31-0A30-48F0-8378-68B773AFFC3F}"/>
    <dgm:cxn modelId="{B108D028-613A-42EE-9574-6FF921859E5B}" type="presOf" srcId="{C3F03A5F-9DF6-4D48-B796-39B0B7CFD0A3}" destId="{48A1855E-90FE-4F6A-9C14-C34FEAE599FC}" srcOrd="0" destOrd="0" presId="urn:microsoft.com/office/officeart/2005/8/layout/radial6"/>
    <dgm:cxn modelId="{A857CEC8-9699-44CA-9446-2C1AF6F1BAF7}" type="presOf" srcId="{2DB7FA4B-52F6-440F-BD7C-D8BEC8351EFF}" destId="{B45E3370-5A4F-4294-85F7-70210B01E352}" srcOrd="0" destOrd="0" presId="urn:microsoft.com/office/officeart/2005/8/layout/radial6"/>
    <dgm:cxn modelId="{AEF99FB6-5A2C-4699-85A8-03D191B7E166}" type="presOf" srcId="{91895667-290B-4132-B4FA-B87B84709BCB}" destId="{302B6C61-8D42-4FB9-B928-5AEE855467CA}" srcOrd="0" destOrd="0" presId="urn:microsoft.com/office/officeart/2005/8/layout/radial6"/>
    <dgm:cxn modelId="{227DB65A-F51C-43F7-9CF1-D3BAACDBA078}" type="presOf" srcId="{20BFFF5D-6DDA-47DE-8F97-287D32ED0E5E}" destId="{CCEC389F-16EE-47FF-BBE7-DFCF1636C4E2}" srcOrd="0" destOrd="0" presId="urn:microsoft.com/office/officeart/2005/8/layout/radial6"/>
    <dgm:cxn modelId="{E2D0050C-3EE3-451D-80C6-66686578B9CF}" type="presOf" srcId="{00140E98-FC5B-4903-A88F-7E96D10FA31E}" destId="{DE8A52E3-2B58-4A1B-A013-4030DC4C9174}" srcOrd="0" destOrd="0" presId="urn:microsoft.com/office/officeart/2005/8/layout/radial6"/>
    <dgm:cxn modelId="{88DDE2ED-2449-4B74-8678-7606827347CE}" srcId="{0EF0DB0D-5FA3-4F74-ADFC-1C27FEAC5B38}" destId="{440D91AE-1963-48F4-BEE5-DE81D8E5D496}" srcOrd="0" destOrd="0" parTransId="{2480912F-6B21-48AC-9EF1-ED115FCA47B7}" sibTransId="{10711FF9-2E7C-4CFA-8C90-E754DF74519F}"/>
    <dgm:cxn modelId="{F9A74A64-8C99-4BD2-B51D-F65C147E8AFA}" type="presOf" srcId="{4EBC7C98-BF18-45C2-B8CB-0AE93AD2DFC1}" destId="{7BAEE62A-F167-42D3-B410-B0E60A647E97}" srcOrd="0" destOrd="0" presId="urn:microsoft.com/office/officeart/2005/8/layout/radial6"/>
    <dgm:cxn modelId="{1DC8C206-33F1-4DB2-B323-EEE2DF204006}" type="presOf" srcId="{532FD57D-8672-41F5-B347-8EB6FF8515B9}" destId="{C8C87FC7-35D8-44AC-96A2-57764784F8C9}" srcOrd="0" destOrd="0" presId="urn:microsoft.com/office/officeart/2005/8/layout/radial6"/>
    <dgm:cxn modelId="{A959A545-D488-474E-AB18-335B8F0DC26D}" srcId="{440D91AE-1963-48F4-BEE5-DE81D8E5D496}" destId="{59A3D5D0-4E30-4E0E-A529-ABEEDD81D365}" srcOrd="7" destOrd="0" parTransId="{71E2540E-0925-4DB2-8672-42C65FCB1F0D}" sibTransId="{2DB7FA4B-52F6-440F-BD7C-D8BEC8351EFF}"/>
    <dgm:cxn modelId="{D74FB78D-6A56-4550-A16B-9420478607B4}" srcId="{440D91AE-1963-48F4-BEE5-DE81D8E5D496}" destId="{B25F95D9-1E1E-46B9-BE3B-268AD383ABD5}" srcOrd="8" destOrd="0" parTransId="{2B2C1B9E-136F-4384-B4C0-655C01DBA102}" sibTransId="{C3F03A5F-9DF6-4D48-B796-39B0B7CFD0A3}"/>
    <dgm:cxn modelId="{D1BBF84A-85EB-43ED-BACE-0B830E58582B}" srcId="{440D91AE-1963-48F4-BEE5-DE81D8E5D496}" destId="{888C8DD7-3E15-4C97-BF6B-E84D2282E25C}" srcOrd="4" destOrd="0" parTransId="{05606905-63B4-4B81-A86A-2235736EAA87}" sibTransId="{4EBC7C98-BF18-45C2-B8CB-0AE93AD2DFC1}"/>
    <dgm:cxn modelId="{9B4CBA64-869F-4F9A-B722-6EE922078163}" type="presOf" srcId="{0EF0DB0D-5FA3-4F74-ADFC-1C27FEAC5B38}" destId="{77D7B3D3-B618-4BD8-98F1-D68AD937E617}" srcOrd="0" destOrd="0" presId="urn:microsoft.com/office/officeart/2005/8/layout/radial6"/>
    <dgm:cxn modelId="{6B3CDF46-9ED1-466A-94B4-FCE3B9598CD7}" srcId="{440D91AE-1963-48F4-BEE5-DE81D8E5D496}" destId="{9B30394D-44B5-48B4-93A9-4A6D6EEB07A2}" srcOrd="2" destOrd="0" parTransId="{6A79870F-A80E-4413-9ABA-98DFF7D23196}" sibTransId="{55FAF737-0247-420E-AC03-355B14373943}"/>
    <dgm:cxn modelId="{99CB2A67-32F5-43F6-A4EE-48079D792918}" type="presParOf" srcId="{77D7B3D3-B618-4BD8-98F1-D68AD937E617}" destId="{7CF4892C-0994-4E56-A3D2-406776489979}" srcOrd="0" destOrd="0" presId="urn:microsoft.com/office/officeart/2005/8/layout/radial6"/>
    <dgm:cxn modelId="{EA32A492-11AE-49CC-B179-BD2E8AF662C7}" type="presParOf" srcId="{77D7B3D3-B618-4BD8-98F1-D68AD937E617}" destId="{F4265291-739B-430E-AF3F-7A848346243E}" srcOrd="1" destOrd="0" presId="urn:microsoft.com/office/officeart/2005/8/layout/radial6"/>
    <dgm:cxn modelId="{D2761F67-363C-4015-9876-BC775EF3A83E}" type="presParOf" srcId="{77D7B3D3-B618-4BD8-98F1-D68AD937E617}" destId="{E21D3F5B-336F-4B6F-9731-4590EB44EDB2}" srcOrd="2" destOrd="0" presId="urn:microsoft.com/office/officeart/2005/8/layout/radial6"/>
    <dgm:cxn modelId="{427E063E-46AE-414D-B4B4-3356F6EBCAA8}" type="presParOf" srcId="{77D7B3D3-B618-4BD8-98F1-D68AD937E617}" destId="{7F72F14E-6B8B-4F08-B2A5-99B72CB92895}" srcOrd="3" destOrd="0" presId="urn:microsoft.com/office/officeart/2005/8/layout/radial6"/>
    <dgm:cxn modelId="{83A73FC2-F513-4113-9AE3-DC46E411CEDF}" type="presParOf" srcId="{77D7B3D3-B618-4BD8-98F1-D68AD937E617}" destId="{C8C87FC7-35D8-44AC-96A2-57764784F8C9}" srcOrd="4" destOrd="0" presId="urn:microsoft.com/office/officeart/2005/8/layout/radial6"/>
    <dgm:cxn modelId="{6BB6B2BB-274D-450F-A379-74419B890109}" type="presParOf" srcId="{77D7B3D3-B618-4BD8-98F1-D68AD937E617}" destId="{74CD486C-9167-4AFC-93F3-3D95661689FA}" srcOrd="5" destOrd="0" presId="urn:microsoft.com/office/officeart/2005/8/layout/radial6"/>
    <dgm:cxn modelId="{DDCE51BA-1190-4173-B671-1815AE5BA17A}" type="presParOf" srcId="{77D7B3D3-B618-4BD8-98F1-D68AD937E617}" destId="{54D37E11-AE92-4EB0-BE87-FF91E10E10EB}" srcOrd="6" destOrd="0" presId="urn:microsoft.com/office/officeart/2005/8/layout/radial6"/>
    <dgm:cxn modelId="{61E04CD3-B497-4204-9569-464840510B28}" type="presParOf" srcId="{77D7B3D3-B618-4BD8-98F1-D68AD937E617}" destId="{9406B7EC-3892-4EFF-ACBE-230F46AF3EAF}" srcOrd="7" destOrd="0" presId="urn:microsoft.com/office/officeart/2005/8/layout/radial6"/>
    <dgm:cxn modelId="{ACCA914D-6107-4B46-A061-B3AFFD31195D}" type="presParOf" srcId="{77D7B3D3-B618-4BD8-98F1-D68AD937E617}" destId="{15EE78FB-7DC2-41EF-822F-855EA8584D8B}" srcOrd="8" destOrd="0" presId="urn:microsoft.com/office/officeart/2005/8/layout/radial6"/>
    <dgm:cxn modelId="{7F0A84A2-ED0A-44CA-BA89-FE709B5846C0}" type="presParOf" srcId="{77D7B3D3-B618-4BD8-98F1-D68AD937E617}" destId="{DEAC79D9-E97A-4AB1-9949-45AD6E50AEDA}" srcOrd="9" destOrd="0" presId="urn:microsoft.com/office/officeart/2005/8/layout/radial6"/>
    <dgm:cxn modelId="{342674DE-0C7F-422A-A630-F041ADF9B14B}" type="presParOf" srcId="{77D7B3D3-B618-4BD8-98F1-D68AD937E617}" destId="{302B6C61-8D42-4FB9-B928-5AEE855467CA}" srcOrd="10" destOrd="0" presId="urn:microsoft.com/office/officeart/2005/8/layout/radial6"/>
    <dgm:cxn modelId="{DD170DA0-5D46-47DD-9367-6C092B90E86D}" type="presParOf" srcId="{77D7B3D3-B618-4BD8-98F1-D68AD937E617}" destId="{5975162E-AA03-456E-9057-229DCE4230A4}" srcOrd="11" destOrd="0" presId="urn:microsoft.com/office/officeart/2005/8/layout/radial6"/>
    <dgm:cxn modelId="{0313C65C-14EC-4AB2-8D37-C3848D4A2EA8}" type="presParOf" srcId="{77D7B3D3-B618-4BD8-98F1-D68AD937E617}" destId="{DE8A52E3-2B58-4A1B-A013-4030DC4C9174}" srcOrd="12" destOrd="0" presId="urn:microsoft.com/office/officeart/2005/8/layout/radial6"/>
    <dgm:cxn modelId="{020668A8-91CD-495D-9F66-C5023D314316}" type="presParOf" srcId="{77D7B3D3-B618-4BD8-98F1-D68AD937E617}" destId="{1C322202-2EB9-4465-BF21-DF7CFDC49BA1}" srcOrd="13" destOrd="0" presId="urn:microsoft.com/office/officeart/2005/8/layout/radial6"/>
    <dgm:cxn modelId="{87928A74-A03C-42A3-AC42-6A7B83995346}" type="presParOf" srcId="{77D7B3D3-B618-4BD8-98F1-D68AD937E617}" destId="{CC0203BE-594B-4992-A0E5-31E43163992C}" srcOrd="14" destOrd="0" presId="urn:microsoft.com/office/officeart/2005/8/layout/radial6"/>
    <dgm:cxn modelId="{9915DD5F-9FB0-49FF-AC2A-73348E6288D9}" type="presParOf" srcId="{77D7B3D3-B618-4BD8-98F1-D68AD937E617}" destId="{7BAEE62A-F167-42D3-B410-B0E60A647E97}" srcOrd="15" destOrd="0" presId="urn:microsoft.com/office/officeart/2005/8/layout/radial6"/>
    <dgm:cxn modelId="{22E15E0E-8994-49A1-BD39-777EA7D57DDD}" type="presParOf" srcId="{77D7B3D3-B618-4BD8-98F1-D68AD937E617}" destId="{117E1E94-192A-488B-BA61-5F02C5D44DCA}" srcOrd="16" destOrd="0" presId="urn:microsoft.com/office/officeart/2005/8/layout/radial6"/>
    <dgm:cxn modelId="{F0A5071C-56CE-4D5B-8AD7-0606269B1A80}" type="presParOf" srcId="{77D7B3D3-B618-4BD8-98F1-D68AD937E617}" destId="{BCA397E0-613B-4E70-90C6-5CCC499279BF}" srcOrd="17" destOrd="0" presId="urn:microsoft.com/office/officeart/2005/8/layout/radial6"/>
    <dgm:cxn modelId="{B6107F64-21A6-40E5-AA20-4EB30B9BF0CE}" type="presParOf" srcId="{77D7B3D3-B618-4BD8-98F1-D68AD937E617}" destId="{CCEC389F-16EE-47FF-BBE7-DFCF1636C4E2}" srcOrd="18" destOrd="0" presId="urn:microsoft.com/office/officeart/2005/8/layout/radial6"/>
    <dgm:cxn modelId="{AA601D48-3266-4558-BE63-C7DA8F9A58C1}" type="presParOf" srcId="{77D7B3D3-B618-4BD8-98F1-D68AD937E617}" destId="{277AA0F3-9BB4-4769-BC03-520F4780F370}" srcOrd="19" destOrd="0" presId="urn:microsoft.com/office/officeart/2005/8/layout/radial6"/>
    <dgm:cxn modelId="{6A1674B3-DA69-4E8C-8F9B-E6B779E82578}" type="presParOf" srcId="{77D7B3D3-B618-4BD8-98F1-D68AD937E617}" destId="{1762CFBC-2100-45FA-88B3-25658E94A780}" srcOrd="20" destOrd="0" presId="urn:microsoft.com/office/officeart/2005/8/layout/radial6"/>
    <dgm:cxn modelId="{783C1B91-A870-4556-89F0-5178673A2C66}" type="presParOf" srcId="{77D7B3D3-B618-4BD8-98F1-D68AD937E617}" destId="{E356671C-58F9-449A-9E34-D67AA198D6D2}" srcOrd="21" destOrd="0" presId="urn:microsoft.com/office/officeart/2005/8/layout/radial6"/>
    <dgm:cxn modelId="{3919CDAE-0819-4CB8-A317-1E13614E014D}" type="presParOf" srcId="{77D7B3D3-B618-4BD8-98F1-D68AD937E617}" destId="{9BF36A10-E8B7-4372-A396-DA176468E1E3}" srcOrd="22" destOrd="0" presId="urn:microsoft.com/office/officeart/2005/8/layout/radial6"/>
    <dgm:cxn modelId="{053FDA41-A534-4E1C-BE3C-BF6044B44CCE}" type="presParOf" srcId="{77D7B3D3-B618-4BD8-98F1-D68AD937E617}" destId="{165910EE-4089-49F1-B991-140F4243D43F}" srcOrd="23" destOrd="0" presId="urn:microsoft.com/office/officeart/2005/8/layout/radial6"/>
    <dgm:cxn modelId="{553ADE02-9B2B-427C-BC72-51A278772390}" type="presParOf" srcId="{77D7B3D3-B618-4BD8-98F1-D68AD937E617}" destId="{B45E3370-5A4F-4294-85F7-70210B01E352}" srcOrd="24" destOrd="0" presId="urn:microsoft.com/office/officeart/2005/8/layout/radial6"/>
    <dgm:cxn modelId="{56A8652D-70F6-40A9-97CC-A44BC805609E}" type="presParOf" srcId="{77D7B3D3-B618-4BD8-98F1-D68AD937E617}" destId="{CEC8B033-35B8-4453-BA33-7D7BF2877FE4}" srcOrd="25" destOrd="0" presId="urn:microsoft.com/office/officeart/2005/8/layout/radial6"/>
    <dgm:cxn modelId="{908ADE0A-3B94-4BBF-A83B-616EDDB2EE6A}" type="presParOf" srcId="{77D7B3D3-B618-4BD8-98F1-D68AD937E617}" destId="{7D2F2E0B-D8BF-460E-B3E6-2D3394E4AA5D}" srcOrd="26" destOrd="0" presId="urn:microsoft.com/office/officeart/2005/8/layout/radial6"/>
    <dgm:cxn modelId="{D0C4F6F6-C1E8-4C27-882C-11B6607AD424}" type="presParOf" srcId="{77D7B3D3-B618-4BD8-98F1-D68AD937E617}" destId="{48A1855E-90FE-4F6A-9C14-C34FEAE599FC}" srcOrd="27" destOrd="0" presId="urn:microsoft.com/office/officeart/2005/8/layout/radial6"/>
  </dgm:cxnLst>
  <dgm:bg>
    <a:noFill/>
  </dgm:bg>
  <dgm:whole/>
  <dgm:extLst>
    <a:ext uri="http://schemas.microsoft.com/office/drawing/2008/diagram">
      <dsp:dataModelExt xmlns:dsp="http://schemas.microsoft.com/office/drawing/2008/diagram" relId="rId9"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0E4C6723-AE4F-4FC4-9D55-6CFFA52E414F}" type="doc">
      <dgm:prSet loTypeId="urn:microsoft.com/office/officeart/2008/layout/RadialCluster" loCatId="relationship" qsTypeId="urn:microsoft.com/office/officeart/2005/8/quickstyle/simple1" qsCatId="simple" csTypeId="urn:microsoft.com/office/officeart/2005/8/colors/accent1_2" csCatId="accent1" phldr="1"/>
      <dgm:spPr/>
      <dgm:t>
        <a:bodyPr/>
        <a:lstStyle/>
        <a:p>
          <a:endParaRPr lang="en-US"/>
        </a:p>
      </dgm:t>
    </dgm:pt>
    <dgm:pt modelId="{BFF3D5AE-7F61-4C7B-B93A-03179B56F6DA}">
      <dgm:prSet phldrT="[Text]" custT="1">
        <dgm:style>
          <a:lnRef idx="2">
            <a:schemeClr val="accent1"/>
          </a:lnRef>
          <a:fillRef idx="1">
            <a:schemeClr val="lt1"/>
          </a:fillRef>
          <a:effectRef idx="0">
            <a:schemeClr val="accent1"/>
          </a:effectRef>
          <a:fontRef idx="minor">
            <a:schemeClr val="dk1"/>
          </a:fontRef>
        </dgm:style>
      </dgm:prSet>
      <dgm:spPr/>
      <dgm:t>
        <a:bodyPr/>
        <a:lstStyle/>
        <a:p>
          <a:r>
            <a:rPr lang="ar-KW" sz="1600" b="1" dirty="0" smtClean="0">
              <a:solidFill>
                <a:schemeClr val="tx2"/>
              </a:solidFill>
              <a:cs typeface="mohammad bold art 1" pitchFamily="2" charset="-78"/>
            </a:rPr>
            <a:t>تحديد حالة انقضاء الصندوق وفقاً للمادة (2-36</a:t>
          </a:r>
          <a:r>
            <a:rPr lang="ar-KW" sz="1400" b="1" dirty="0" smtClean="0">
              <a:solidFill>
                <a:schemeClr val="tx2"/>
              </a:solidFill>
              <a:cs typeface="mohammad bold art 1" pitchFamily="2" charset="-78"/>
            </a:rPr>
            <a:t>)</a:t>
          </a:r>
          <a:endParaRPr lang="en-US" sz="1400" b="1" dirty="0">
            <a:solidFill>
              <a:schemeClr val="tx2"/>
            </a:solidFill>
            <a:cs typeface="mohammad bold art 1" pitchFamily="2" charset="-78"/>
          </a:endParaRPr>
        </a:p>
      </dgm:t>
    </dgm:pt>
    <dgm:pt modelId="{B797C51F-D7FB-48DB-AEA3-29FC85DB1D66}" type="parTrans" cxnId="{E87A13D7-3956-4F80-861B-F40B845889E8}">
      <dgm:prSet/>
      <dgm:spPr/>
      <dgm:t>
        <a:bodyPr/>
        <a:lstStyle/>
        <a:p>
          <a:endParaRPr lang="en-US"/>
        </a:p>
      </dgm:t>
    </dgm:pt>
    <dgm:pt modelId="{F8E4D334-EBE7-47EC-ADAA-5C9C0F2FE712}" type="sibTrans" cxnId="{E87A13D7-3956-4F80-861B-F40B845889E8}">
      <dgm:prSet/>
      <dgm:spPr/>
      <dgm:t>
        <a:bodyPr/>
        <a:lstStyle/>
        <a:p>
          <a:endParaRPr lang="en-US"/>
        </a:p>
      </dgm:t>
    </dgm:pt>
    <dgm:pt modelId="{2F285A87-AA0C-4632-AC0B-173006E96411}" type="pres">
      <dgm:prSet presAssocID="{0E4C6723-AE4F-4FC4-9D55-6CFFA52E414F}" presName="Name0" presStyleCnt="0">
        <dgm:presLayoutVars>
          <dgm:chMax val="1"/>
          <dgm:chPref val="1"/>
          <dgm:dir/>
          <dgm:animOne val="branch"/>
          <dgm:animLvl val="lvl"/>
        </dgm:presLayoutVars>
      </dgm:prSet>
      <dgm:spPr/>
      <dgm:t>
        <a:bodyPr/>
        <a:lstStyle/>
        <a:p>
          <a:endParaRPr lang="en-US"/>
        </a:p>
      </dgm:t>
    </dgm:pt>
    <dgm:pt modelId="{2B11320A-6E86-4048-97C5-BAEBE83FE795}" type="pres">
      <dgm:prSet presAssocID="{BFF3D5AE-7F61-4C7B-B93A-03179B56F6DA}" presName="singleCycle" presStyleCnt="0"/>
      <dgm:spPr/>
      <dgm:t>
        <a:bodyPr/>
        <a:lstStyle/>
        <a:p>
          <a:endParaRPr lang="en-US"/>
        </a:p>
      </dgm:t>
    </dgm:pt>
    <dgm:pt modelId="{6A08B128-D89F-45E4-96A9-FF792F5279D3}" type="pres">
      <dgm:prSet presAssocID="{BFF3D5AE-7F61-4C7B-B93A-03179B56F6DA}" presName="singleCenter" presStyleLbl="node1" presStyleIdx="0" presStyleCnt="1" custScaleX="93452" custScaleY="13210" custLinFactNeighborX="1868" custLinFactNeighborY="-10390">
        <dgm:presLayoutVars>
          <dgm:chMax val="7"/>
          <dgm:chPref val="7"/>
        </dgm:presLayoutVars>
      </dgm:prSet>
      <dgm:spPr/>
      <dgm:t>
        <a:bodyPr/>
        <a:lstStyle/>
        <a:p>
          <a:endParaRPr lang="en-US"/>
        </a:p>
      </dgm:t>
    </dgm:pt>
  </dgm:ptLst>
  <dgm:cxnLst>
    <dgm:cxn modelId="{BB8C97E0-8799-4AFB-8574-FAFFD98BE75D}" type="presOf" srcId="{BFF3D5AE-7F61-4C7B-B93A-03179B56F6DA}" destId="{6A08B128-D89F-45E4-96A9-FF792F5279D3}" srcOrd="0" destOrd="0" presId="urn:microsoft.com/office/officeart/2008/layout/RadialCluster"/>
    <dgm:cxn modelId="{E87A13D7-3956-4F80-861B-F40B845889E8}" srcId="{0E4C6723-AE4F-4FC4-9D55-6CFFA52E414F}" destId="{BFF3D5AE-7F61-4C7B-B93A-03179B56F6DA}" srcOrd="0" destOrd="0" parTransId="{B797C51F-D7FB-48DB-AEA3-29FC85DB1D66}" sibTransId="{F8E4D334-EBE7-47EC-ADAA-5C9C0F2FE712}"/>
    <dgm:cxn modelId="{A917521D-EF4B-4576-835C-C1D986F83153}" type="presOf" srcId="{0E4C6723-AE4F-4FC4-9D55-6CFFA52E414F}" destId="{2F285A87-AA0C-4632-AC0B-173006E96411}" srcOrd="0" destOrd="0" presId="urn:microsoft.com/office/officeart/2008/layout/RadialCluster"/>
    <dgm:cxn modelId="{09F46CDB-9E08-426A-B82C-3BD86D2EB210}" type="presParOf" srcId="{2F285A87-AA0C-4632-AC0B-173006E96411}" destId="{2B11320A-6E86-4048-97C5-BAEBE83FE795}" srcOrd="0" destOrd="0" presId="urn:microsoft.com/office/officeart/2008/layout/RadialCluster"/>
    <dgm:cxn modelId="{69DF1057-E894-41F4-BF6E-0ECD97C2E612}" type="presParOf" srcId="{2B11320A-6E86-4048-97C5-BAEBE83FE795}" destId="{6A08B128-D89F-45E4-96A9-FF792F5279D3}" srcOrd="0" destOrd="0" presId="urn:microsoft.com/office/officeart/2008/layout/RadialCluster"/>
  </dgm:cxnLst>
  <dgm:bg/>
  <dgm:whole/>
  <dgm:extLst>
    <a:ext uri="http://schemas.microsoft.com/office/drawing/2008/diagram">
      <dsp:dataModelExt xmlns:dsp="http://schemas.microsoft.com/office/drawing/2008/diagram" relId="rId9"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197E2207-9FDA-4525-B601-C61775BE1B4F}" type="doc">
      <dgm:prSet loTypeId="urn:microsoft.com/office/officeart/2005/8/layout/orgChart1" loCatId="hierarchy" qsTypeId="urn:microsoft.com/office/officeart/2005/8/quickstyle/simple3" qsCatId="simple" csTypeId="urn:microsoft.com/office/officeart/2005/8/colors/accent1_2" csCatId="accent1" phldr="1"/>
      <dgm:spPr/>
      <dgm:t>
        <a:bodyPr/>
        <a:lstStyle/>
        <a:p>
          <a:endParaRPr lang="en-US"/>
        </a:p>
      </dgm:t>
    </dgm:pt>
    <dgm:pt modelId="{061B97DA-6130-4321-B80C-93DFF8F79D74}">
      <dgm:prSet phldrT="[Text]" custT="1"/>
      <dgm:spPr/>
      <dgm:t>
        <a:bodyPr/>
        <a:lstStyle/>
        <a:p>
          <a:pPr algn="ctr"/>
          <a:r>
            <a:rPr lang="ar-KW" sz="1400" b="0" i="0" u="none" strike="noStrike" baseline="0" dirty="0" smtClean="0">
              <a:solidFill>
                <a:schemeClr val="tx2"/>
              </a:solidFill>
              <a:latin typeface="+mn-lt"/>
              <a:ea typeface="+mn-ea"/>
              <a:cs typeface="mohammad bold art 1" pitchFamily="2" charset="-78"/>
            </a:rPr>
            <a:t>مخالفة حدود الاستثمار المنصوص عليها في ضوابط الاستثمار الخاصة بالصناديق أو في النظام الأساسي للصندوق</a:t>
          </a:r>
          <a:endParaRPr lang="en-US" sz="1400" b="0" i="0" u="none" strike="noStrike" baseline="0" dirty="0">
            <a:solidFill>
              <a:schemeClr val="tx2"/>
            </a:solidFill>
            <a:latin typeface="+mn-lt"/>
            <a:ea typeface="+mn-ea"/>
            <a:cs typeface="mohammad bold art 1" pitchFamily="2" charset="-78"/>
          </a:endParaRPr>
        </a:p>
      </dgm:t>
    </dgm:pt>
    <dgm:pt modelId="{DC1BE15F-5FE5-4CCD-8EE9-807A05A834B8}" type="sibTrans" cxnId="{BC04345F-DC76-4B4D-A2A4-FFA4AFE162F1}">
      <dgm:prSet/>
      <dgm:spPr/>
      <dgm:t>
        <a:bodyPr/>
        <a:lstStyle/>
        <a:p>
          <a:endParaRPr lang="en-US"/>
        </a:p>
      </dgm:t>
    </dgm:pt>
    <dgm:pt modelId="{2A91F702-4841-4BE6-A55C-53D94E6B9250}" type="parTrans" cxnId="{BC04345F-DC76-4B4D-A2A4-FFA4AFE162F1}">
      <dgm:prSet/>
      <dgm:spPr/>
      <dgm:t>
        <a:bodyPr/>
        <a:lstStyle/>
        <a:p>
          <a:endParaRPr lang="en-US"/>
        </a:p>
      </dgm:t>
    </dgm:pt>
    <dgm:pt modelId="{5A86DA47-A7B1-4C26-80CA-8BA87BD4CBC9}">
      <dgm:prSet custT="1"/>
      <dgm:spPr/>
      <dgm:t>
        <a:bodyPr/>
        <a:lstStyle/>
        <a:p>
          <a:r>
            <a:rPr lang="ar-KW" sz="1400" b="0" i="0" u="none" strike="noStrike" baseline="0" dirty="0" smtClean="0">
              <a:solidFill>
                <a:schemeClr val="tx2"/>
              </a:solidFill>
              <a:latin typeface="+mn-lt"/>
              <a:ea typeface="+mn-ea"/>
              <a:cs typeface="mohammad bold art 1" pitchFamily="2" charset="-78"/>
            </a:rPr>
            <a:t>بسبب ظروف خارجة عن إرادة مدير الصندوق</a:t>
          </a:r>
          <a:endParaRPr lang="en-US" sz="1400" b="0" dirty="0"/>
        </a:p>
      </dgm:t>
    </dgm:pt>
    <dgm:pt modelId="{E71132A8-C764-44ED-BBDA-B7B2E766A2E7}" type="parTrans" cxnId="{89FADFDD-6AAF-4AED-9270-A46DC456E75D}">
      <dgm:prSet/>
      <dgm:spPr/>
      <dgm:t>
        <a:bodyPr/>
        <a:lstStyle/>
        <a:p>
          <a:endParaRPr lang="en-US"/>
        </a:p>
      </dgm:t>
    </dgm:pt>
    <dgm:pt modelId="{988E1CA8-8646-41E3-B8F0-6783A3A52AF2}" type="sibTrans" cxnId="{89FADFDD-6AAF-4AED-9270-A46DC456E75D}">
      <dgm:prSet/>
      <dgm:spPr/>
      <dgm:t>
        <a:bodyPr/>
        <a:lstStyle/>
        <a:p>
          <a:endParaRPr lang="en-US"/>
        </a:p>
      </dgm:t>
    </dgm:pt>
    <dgm:pt modelId="{1E830550-E769-4742-8B35-DAD3FF6BC01E}">
      <dgm:prSet custT="1"/>
      <dgm:spPr/>
      <dgm:t>
        <a:bodyPr/>
        <a:lstStyle/>
        <a:p>
          <a:r>
            <a:rPr kumimoji="0" lang="ar-KW" sz="1400" b="0" i="0" u="none" strike="noStrike" cap="none" spc="0" normalizeH="0" baseline="0" noProof="0" dirty="0" smtClean="0">
              <a:ln>
                <a:noFill/>
              </a:ln>
              <a:solidFill>
                <a:schemeClr val="tx2"/>
              </a:solidFill>
              <a:effectLst/>
              <a:uLnTx/>
              <a:uFillTx/>
              <a:latin typeface="+mn-lt"/>
              <a:ea typeface="+mn-ea"/>
              <a:cs typeface="mohammad bold art 1" pitchFamily="2" charset="-78"/>
            </a:rPr>
            <a:t>بسبب خطأ أو إهمال من مدير الصندوق</a:t>
          </a:r>
          <a:endParaRPr lang="en-US" sz="1400" dirty="0"/>
        </a:p>
      </dgm:t>
    </dgm:pt>
    <dgm:pt modelId="{77869075-C361-4397-8C5A-A78C7427DB2E}" type="parTrans" cxnId="{246259F7-91E2-447C-8F2B-A7D31CCAFA51}">
      <dgm:prSet/>
      <dgm:spPr/>
      <dgm:t>
        <a:bodyPr/>
        <a:lstStyle/>
        <a:p>
          <a:endParaRPr lang="en-US"/>
        </a:p>
      </dgm:t>
    </dgm:pt>
    <dgm:pt modelId="{EE375974-7E12-4327-92EF-739249270E9B}" type="sibTrans" cxnId="{246259F7-91E2-447C-8F2B-A7D31CCAFA51}">
      <dgm:prSet/>
      <dgm:spPr/>
      <dgm:t>
        <a:bodyPr/>
        <a:lstStyle/>
        <a:p>
          <a:endParaRPr lang="en-US"/>
        </a:p>
      </dgm:t>
    </dgm:pt>
    <dgm:pt modelId="{5AD8AFDD-4061-4027-AB64-6F1257B8F6EB}">
      <dgm:prSet custT="1">
        <dgm:style>
          <a:lnRef idx="2">
            <a:schemeClr val="accent1"/>
          </a:lnRef>
          <a:fillRef idx="1">
            <a:schemeClr val="lt1"/>
          </a:fillRef>
          <a:effectRef idx="0">
            <a:schemeClr val="accent1"/>
          </a:effectRef>
          <a:fontRef idx="minor">
            <a:schemeClr val="dk1"/>
          </a:fontRef>
        </dgm:style>
      </dgm:prSet>
      <dgm:spPr>
        <a:ln/>
      </dgm:spPr>
      <dgm:t>
        <a:bodyPr/>
        <a:lstStyle/>
        <a:p>
          <a:r>
            <a:rPr lang="ar-KW" sz="1400" b="0" i="0" u="none" strike="noStrike" baseline="0" dirty="0" smtClean="0">
              <a:solidFill>
                <a:schemeClr val="tx2"/>
              </a:solidFill>
              <a:latin typeface="+mn-lt"/>
              <a:ea typeface="+mn-ea"/>
              <a:cs typeface="mohammad bold art 1" pitchFamily="2" charset="-78"/>
            </a:rPr>
            <a:t>إخطار الهيئة - على الفور - واتخاذ الإجراءات والخطوات اللازمة لتصويب المخالفة</a:t>
          </a:r>
          <a:r>
            <a:rPr lang="ar-KW" sz="1600" b="0" i="0" u="none" strike="noStrike" baseline="0" dirty="0" smtClean="0">
              <a:solidFill>
                <a:schemeClr val="tx2"/>
              </a:solidFill>
              <a:latin typeface="+mn-lt"/>
              <a:ea typeface="+mn-ea"/>
              <a:cs typeface="mohammad bold art 1" pitchFamily="2" charset="-78"/>
            </a:rPr>
            <a:t>.</a:t>
          </a:r>
          <a:endParaRPr lang="en-US" sz="1600" dirty="0"/>
        </a:p>
      </dgm:t>
    </dgm:pt>
    <dgm:pt modelId="{F9AC96B9-D717-4F6B-BAB5-146BD4311DD1}" type="parTrans" cxnId="{982A69A1-8F25-47EF-9FC0-00B9C4114DF4}">
      <dgm:prSet/>
      <dgm:spPr/>
      <dgm:t>
        <a:bodyPr/>
        <a:lstStyle/>
        <a:p>
          <a:endParaRPr lang="en-US"/>
        </a:p>
      </dgm:t>
    </dgm:pt>
    <dgm:pt modelId="{62C9EFA1-F390-4DAF-88A7-606493E8E6F3}" type="sibTrans" cxnId="{982A69A1-8F25-47EF-9FC0-00B9C4114DF4}">
      <dgm:prSet/>
      <dgm:spPr/>
      <dgm:t>
        <a:bodyPr/>
        <a:lstStyle/>
        <a:p>
          <a:endParaRPr lang="en-US"/>
        </a:p>
      </dgm:t>
    </dgm:pt>
    <dgm:pt modelId="{0177C27F-4B38-4928-B3C2-D183C9FD5985}">
      <dgm:prSet custT="1">
        <dgm:style>
          <a:lnRef idx="2">
            <a:schemeClr val="accent1"/>
          </a:lnRef>
          <a:fillRef idx="1">
            <a:schemeClr val="lt1"/>
          </a:fillRef>
          <a:effectRef idx="0">
            <a:schemeClr val="accent1"/>
          </a:effectRef>
          <a:fontRef idx="minor">
            <a:schemeClr val="dk1"/>
          </a:fontRef>
        </dgm:style>
      </dgm:prSet>
      <dgm:spPr/>
      <dgm:t>
        <a:bodyPr/>
        <a:lstStyle/>
        <a:p>
          <a:pPr algn="ctr" rtl="1"/>
          <a:r>
            <a:rPr kumimoji="0" lang="ar-KW" sz="1400" b="0" i="0" u="none" strike="noStrike" cap="none" spc="0" normalizeH="0" baseline="0" noProof="0" dirty="0" smtClean="0">
              <a:ln>
                <a:noFill/>
              </a:ln>
              <a:solidFill>
                <a:schemeClr val="tx2"/>
              </a:solidFill>
              <a:effectLst/>
              <a:uLnTx/>
              <a:uFillTx/>
              <a:latin typeface="+mn-lt"/>
              <a:ea typeface="+mn-ea"/>
              <a:cs typeface="mohammad bold art 1" pitchFamily="2" charset="-78"/>
            </a:rPr>
            <a:t>إخطار الهيئة، إذا لم يتم تصويب المخالفة خلال خمسة أيام عمل، على أن يتضمن الإخطار الإجراءات والخطوات اللازمة لتصويب المخالفة والمدة المطلوبة لذلك.</a:t>
          </a:r>
          <a:endParaRPr lang="en-US" sz="1400" dirty="0"/>
        </a:p>
      </dgm:t>
    </dgm:pt>
    <dgm:pt modelId="{9F74A9B2-6AA0-440A-BEBE-628619626D1D}" type="parTrans" cxnId="{36905347-3114-4BA2-926F-4E2E6C47BDD8}">
      <dgm:prSet/>
      <dgm:spPr/>
      <dgm:t>
        <a:bodyPr/>
        <a:lstStyle/>
        <a:p>
          <a:endParaRPr lang="en-US"/>
        </a:p>
      </dgm:t>
    </dgm:pt>
    <dgm:pt modelId="{E062A3A9-3974-4D2B-A0CC-B5163A2A6FBC}" type="sibTrans" cxnId="{36905347-3114-4BA2-926F-4E2E6C47BDD8}">
      <dgm:prSet/>
      <dgm:spPr/>
      <dgm:t>
        <a:bodyPr/>
        <a:lstStyle/>
        <a:p>
          <a:endParaRPr lang="en-US"/>
        </a:p>
      </dgm:t>
    </dgm:pt>
    <dgm:pt modelId="{E2527AED-347F-48F4-89FE-72C1DA96489A}" type="pres">
      <dgm:prSet presAssocID="{197E2207-9FDA-4525-B601-C61775BE1B4F}" presName="hierChild1" presStyleCnt="0">
        <dgm:presLayoutVars>
          <dgm:orgChart val="1"/>
          <dgm:chPref val="1"/>
          <dgm:dir/>
          <dgm:animOne val="branch"/>
          <dgm:animLvl val="lvl"/>
          <dgm:resizeHandles/>
        </dgm:presLayoutVars>
      </dgm:prSet>
      <dgm:spPr/>
      <dgm:t>
        <a:bodyPr/>
        <a:lstStyle/>
        <a:p>
          <a:endParaRPr lang="en-US"/>
        </a:p>
      </dgm:t>
    </dgm:pt>
    <dgm:pt modelId="{62566FFC-E662-4772-96C4-DDD26FD10231}" type="pres">
      <dgm:prSet presAssocID="{061B97DA-6130-4321-B80C-93DFF8F79D74}" presName="hierRoot1" presStyleCnt="0">
        <dgm:presLayoutVars>
          <dgm:hierBranch val="init"/>
        </dgm:presLayoutVars>
      </dgm:prSet>
      <dgm:spPr/>
    </dgm:pt>
    <dgm:pt modelId="{9163FF99-7C10-416C-82A7-07D9B7E06AEE}" type="pres">
      <dgm:prSet presAssocID="{061B97DA-6130-4321-B80C-93DFF8F79D74}" presName="rootComposite1" presStyleCnt="0"/>
      <dgm:spPr/>
    </dgm:pt>
    <dgm:pt modelId="{9E03AA67-C6C2-437C-86E5-56265E0393E0}" type="pres">
      <dgm:prSet presAssocID="{061B97DA-6130-4321-B80C-93DFF8F79D74}" presName="rootText1" presStyleLbl="node0" presStyleIdx="0" presStyleCnt="1">
        <dgm:presLayoutVars>
          <dgm:chPref val="3"/>
        </dgm:presLayoutVars>
      </dgm:prSet>
      <dgm:spPr/>
      <dgm:t>
        <a:bodyPr/>
        <a:lstStyle/>
        <a:p>
          <a:endParaRPr lang="en-US"/>
        </a:p>
      </dgm:t>
    </dgm:pt>
    <dgm:pt modelId="{F8B5A4B5-0638-4E7E-9D64-1F44C1783348}" type="pres">
      <dgm:prSet presAssocID="{061B97DA-6130-4321-B80C-93DFF8F79D74}" presName="rootConnector1" presStyleLbl="node1" presStyleIdx="0" presStyleCnt="0"/>
      <dgm:spPr/>
      <dgm:t>
        <a:bodyPr/>
        <a:lstStyle/>
        <a:p>
          <a:endParaRPr lang="en-US"/>
        </a:p>
      </dgm:t>
    </dgm:pt>
    <dgm:pt modelId="{92325E08-495A-49D8-937D-7FAA6374D6A6}" type="pres">
      <dgm:prSet presAssocID="{061B97DA-6130-4321-B80C-93DFF8F79D74}" presName="hierChild2" presStyleCnt="0"/>
      <dgm:spPr/>
    </dgm:pt>
    <dgm:pt modelId="{EA6FAC77-3197-42CB-83A4-00679B85D3A0}" type="pres">
      <dgm:prSet presAssocID="{77869075-C361-4397-8C5A-A78C7427DB2E}" presName="Name37" presStyleLbl="parChTrans1D2" presStyleIdx="0" presStyleCnt="2"/>
      <dgm:spPr/>
      <dgm:t>
        <a:bodyPr/>
        <a:lstStyle/>
        <a:p>
          <a:endParaRPr lang="en-US"/>
        </a:p>
      </dgm:t>
    </dgm:pt>
    <dgm:pt modelId="{480FB07E-E7B3-4F14-80FE-1233FD793972}" type="pres">
      <dgm:prSet presAssocID="{1E830550-E769-4742-8B35-DAD3FF6BC01E}" presName="hierRoot2" presStyleCnt="0">
        <dgm:presLayoutVars>
          <dgm:hierBranch val="init"/>
        </dgm:presLayoutVars>
      </dgm:prSet>
      <dgm:spPr/>
    </dgm:pt>
    <dgm:pt modelId="{729C8573-5ACE-4210-8413-B87995FC87E1}" type="pres">
      <dgm:prSet presAssocID="{1E830550-E769-4742-8B35-DAD3FF6BC01E}" presName="rootComposite" presStyleCnt="0"/>
      <dgm:spPr/>
    </dgm:pt>
    <dgm:pt modelId="{6068AF08-6351-4487-B260-D93442783E44}" type="pres">
      <dgm:prSet presAssocID="{1E830550-E769-4742-8B35-DAD3FF6BC01E}" presName="rootText" presStyleLbl="node2" presStyleIdx="0" presStyleCnt="2">
        <dgm:presLayoutVars>
          <dgm:chPref val="3"/>
        </dgm:presLayoutVars>
      </dgm:prSet>
      <dgm:spPr/>
      <dgm:t>
        <a:bodyPr/>
        <a:lstStyle/>
        <a:p>
          <a:endParaRPr lang="en-US"/>
        </a:p>
      </dgm:t>
    </dgm:pt>
    <dgm:pt modelId="{725728CE-50A8-4D25-8369-8EFBCF79BE3F}" type="pres">
      <dgm:prSet presAssocID="{1E830550-E769-4742-8B35-DAD3FF6BC01E}" presName="rootConnector" presStyleLbl="node2" presStyleIdx="0" presStyleCnt="2"/>
      <dgm:spPr/>
      <dgm:t>
        <a:bodyPr/>
        <a:lstStyle/>
        <a:p>
          <a:endParaRPr lang="en-US"/>
        </a:p>
      </dgm:t>
    </dgm:pt>
    <dgm:pt modelId="{C23B9C64-FBA4-4AED-A2A2-BCA69AAACE84}" type="pres">
      <dgm:prSet presAssocID="{1E830550-E769-4742-8B35-DAD3FF6BC01E}" presName="hierChild4" presStyleCnt="0"/>
      <dgm:spPr/>
    </dgm:pt>
    <dgm:pt modelId="{17B0A2DF-52E4-4CB0-A23D-EE68B4F232B0}" type="pres">
      <dgm:prSet presAssocID="{F9AC96B9-D717-4F6B-BAB5-146BD4311DD1}" presName="Name37" presStyleLbl="parChTrans1D3" presStyleIdx="0" presStyleCnt="2"/>
      <dgm:spPr/>
      <dgm:t>
        <a:bodyPr/>
        <a:lstStyle/>
        <a:p>
          <a:endParaRPr lang="en-US"/>
        </a:p>
      </dgm:t>
    </dgm:pt>
    <dgm:pt modelId="{64D046A4-01C8-44C5-9E7A-E9C8790B207D}" type="pres">
      <dgm:prSet presAssocID="{5AD8AFDD-4061-4027-AB64-6F1257B8F6EB}" presName="hierRoot2" presStyleCnt="0">
        <dgm:presLayoutVars>
          <dgm:hierBranch val="init"/>
        </dgm:presLayoutVars>
      </dgm:prSet>
      <dgm:spPr/>
    </dgm:pt>
    <dgm:pt modelId="{0A2E9A3D-E00C-4273-AF86-43DD2BC6FE45}" type="pres">
      <dgm:prSet presAssocID="{5AD8AFDD-4061-4027-AB64-6F1257B8F6EB}" presName="rootComposite" presStyleCnt="0"/>
      <dgm:spPr/>
    </dgm:pt>
    <dgm:pt modelId="{AE87AD58-0BE9-43D2-87CA-F677FC53ABC1}" type="pres">
      <dgm:prSet presAssocID="{5AD8AFDD-4061-4027-AB64-6F1257B8F6EB}" presName="rootText" presStyleLbl="node3" presStyleIdx="0" presStyleCnt="2" custLinFactNeighborX="1130" custLinFactNeighborY="-8998">
        <dgm:presLayoutVars>
          <dgm:chPref val="3"/>
        </dgm:presLayoutVars>
      </dgm:prSet>
      <dgm:spPr/>
      <dgm:t>
        <a:bodyPr/>
        <a:lstStyle/>
        <a:p>
          <a:endParaRPr lang="en-US"/>
        </a:p>
      </dgm:t>
    </dgm:pt>
    <dgm:pt modelId="{83A05DB6-E6B2-434C-96FB-E20C4AB4D1DC}" type="pres">
      <dgm:prSet presAssocID="{5AD8AFDD-4061-4027-AB64-6F1257B8F6EB}" presName="rootConnector" presStyleLbl="node3" presStyleIdx="0" presStyleCnt="2"/>
      <dgm:spPr/>
      <dgm:t>
        <a:bodyPr/>
        <a:lstStyle/>
        <a:p>
          <a:endParaRPr lang="en-US"/>
        </a:p>
      </dgm:t>
    </dgm:pt>
    <dgm:pt modelId="{4AB56C09-30C9-42CE-8E0E-48B82BBCAE2C}" type="pres">
      <dgm:prSet presAssocID="{5AD8AFDD-4061-4027-AB64-6F1257B8F6EB}" presName="hierChild4" presStyleCnt="0"/>
      <dgm:spPr/>
    </dgm:pt>
    <dgm:pt modelId="{6A1010E7-CCDC-4ED4-AB8B-2AEEB149AE14}" type="pres">
      <dgm:prSet presAssocID="{5AD8AFDD-4061-4027-AB64-6F1257B8F6EB}" presName="hierChild5" presStyleCnt="0"/>
      <dgm:spPr/>
    </dgm:pt>
    <dgm:pt modelId="{879EA189-280F-4978-8025-A86AEFE4785B}" type="pres">
      <dgm:prSet presAssocID="{1E830550-E769-4742-8B35-DAD3FF6BC01E}" presName="hierChild5" presStyleCnt="0"/>
      <dgm:spPr/>
    </dgm:pt>
    <dgm:pt modelId="{49E9BB51-752F-4622-B355-BC97C11A009C}" type="pres">
      <dgm:prSet presAssocID="{E71132A8-C764-44ED-BBDA-B7B2E766A2E7}" presName="Name37" presStyleLbl="parChTrans1D2" presStyleIdx="1" presStyleCnt="2"/>
      <dgm:spPr/>
      <dgm:t>
        <a:bodyPr/>
        <a:lstStyle/>
        <a:p>
          <a:endParaRPr lang="en-US"/>
        </a:p>
      </dgm:t>
    </dgm:pt>
    <dgm:pt modelId="{A864FE5C-9CFC-4D03-BCD0-355C6729A44B}" type="pres">
      <dgm:prSet presAssocID="{5A86DA47-A7B1-4C26-80CA-8BA87BD4CBC9}" presName="hierRoot2" presStyleCnt="0">
        <dgm:presLayoutVars>
          <dgm:hierBranch val="init"/>
        </dgm:presLayoutVars>
      </dgm:prSet>
      <dgm:spPr/>
    </dgm:pt>
    <dgm:pt modelId="{A66B5F5B-CC01-4A69-86AE-6C3351C68CF7}" type="pres">
      <dgm:prSet presAssocID="{5A86DA47-A7B1-4C26-80CA-8BA87BD4CBC9}" presName="rootComposite" presStyleCnt="0"/>
      <dgm:spPr/>
    </dgm:pt>
    <dgm:pt modelId="{9CA9C48A-ED52-4E5B-A41A-8087934BF5A7}" type="pres">
      <dgm:prSet presAssocID="{5A86DA47-A7B1-4C26-80CA-8BA87BD4CBC9}" presName="rootText" presStyleLbl="node2" presStyleIdx="1" presStyleCnt="2">
        <dgm:presLayoutVars>
          <dgm:chPref val="3"/>
        </dgm:presLayoutVars>
      </dgm:prSet>
      <dgm:spPr/>
      <dgm:t>
        <a:bodyPr/>
        <a:lstStyle/>
        <a:p>
          <a:endParaRPr lang="en-US"/>
        </a:p>
      </dgm:t>
    </dgm:pt>
    <dgm:pt modelId="{C2E77D7A-1AFC-4BA4-8C97-4FC1E61D3637}" type="pres">
      <dgm:prSet presAssocID="{5A86DA47-A7B1-4C26-80CA-8BA87BD4CBC9}" presName="rootConnector" presStyleLbl="node2" presStyleIdx="1" presStyleCnt="2"/>
      <dgm:spPr/>
      <dgm:t>
        <a:bodyPr/>
        <a:lstStyle/>
        <a:p>
          <a:endParaRPr lang="en-US"/>
        </a:p>
      </dgm:t>
    </dgm:pt>
    <dgm:pt modelId="{A3B87C06-51E6-4029-B161-52414FD80374}" type="pres">
      <dgm:prSet presAssocID="{5A86DA47-A7B1-4C26-80CA-8BA87BD4CBC9}" presName="hierChild4" presStyleCnt="0"/>
      <dgm:spPr/>
    </dgm:pt>
    <dgm:pt modelId="{B7B37DB3-CB0B-4D7A-93B9-D7ECD5FBDDDB}" type="pres">
      <dgm:prSet presAssocID="{9F74A9B2-6AA0-440A-BEBE-628619626D1D}" presName="Name37" presStyleLbl="parChTrans1D3" presStyleIdx="1" presStyleCnt="2"/>
      <dgm:spPr/>
      <dgm:t>
        <a:bodyPr/>
        <a:lstStyle/>
        <a:p>
          <a:endParaRPr lang="en-US"/>
        </a:p>
      </dgm:t>
    </dgm:pt>
    <dgm:pt modelId="{EFD997D9-7069-4639-BB25-BF88F02B64BB}" type="pres">
      <dgm:prSet presAssocID="{0177C27F-4B38-4928-B3C2-D183C9FD5985}" presName="hierRoot2" presStyleCnt="0">
        <dgm:presLayoutVars>
          <dgm:hierBranch val="init"/>
        </dgm:presLayoutVars>
      </dgm:prSet>
      <dgm:spPr/>
    </dgm:pt>
    <dgm:pt modelId="{A1B0BBEA-7E7C-43A6-812B-B7A92A85A18A}" type="pres">
      <dgm:prSet presAssocID="{0177C27F-4B38-4928-B3C2-D183C9FD5985}" presName="rootComposite" presStyleCnt="0"/>
      <dgm:spPr/>
    </dgm:pt>
    <dgm:pt modelId="{FE046F95-553F-41AD-9778-5B6DFFD17186}" type="pres">
      <dgm:prSet presAssocID="{0177C27F-4B38-4928-B3C2-D183C9FD5985}" presName="rootText" presStyleLbl="node3" presStyleIdx="1" presStyleCnt="2" custScaleX="116656" custScaleY="125297" custLinFactNeighborX="2832" custLinFactNeighborY="-11780">
        <dgm:presLayoutVars>
          <dgm:chPref val="3"/>
        </dgm:presLayoutVars>
      </dgm:prSet>
      <dgm:spPr/>
      <dgm:t>
        <a:bodyPr/>
        <a:lstStyle/>
        <a:p>
          <a:endParaRPr lang="en-US"/>
        </a:p>
      </dgm:t>
    </dgm:pt>
    <dgm:pt modelId="{445FD542-3169-4E69-A3F1-B82BBB562AB3}" type="pres">
      <dgm:prSet presAssocID="{0177C27F-4B38-4928-B3C2-D183C9FD5985}" presName="rootConnector" presStyleLbl="node3" presStyleIdx="1" presStyleCnt="2"/>
      <dgm:spPr/>
      <dgm:t>
        <a:bodyPr/>
        <a:lstStyle/>
        <a:p>
          <a:endParaRPr lang="en-US"/>
        </a:p>
      </dgm:t>
    </dgm:pt>
    <dgm:pt modelId="{9EEF48F9-5077-4FF4-8292-E3CD4C8E64A9}" type="pres">
      <dgm:prSet presAssocID="{0177C27F-4B38-4928-B3C2-D183C9FD5985}" presName="hierChild4" presStyleCnt="0"/>
      <dgm:spPr/>
    </dgm:pt>
    <dgm:pt modelId="{9309F332-B8C0-4429-9A83-8221FF6658DF}" type="pres">
      <dgm:prSet presAssocID="{0177C27F-4B38-4928-B3C2-D183C9FD5985}" presName="hierChild5" presStyleCnt="0"/>
      <dgm:spPr/>
    </dgm:pt>
    <dgm:pt modelId="{14781720-03C7-403A-81CA-971678AA0F94}" type="pres">
      <dgm:prSet presAssocID="{5A86DA47-A7B1-4C26-80CA-8BA87BD4CBC9}" presName="hierChild5" presStyleCnt="0"/>
      <dgm:spPr/>
    </dgm:pt>
    <dgm:pt modelId="{D84F3A0A-3F59-4B9E-8A3F-C69B6E1A136C}" type="pres">
      <dgm:prSet presAssocID="{061B97DA-6130-4321-B80C-93DFF8F79D74}" presName="hierChild3" presStyleCnt="0"/>
      <dgm:spPr/>
    </dgm:pt>
  </dgm:ptLst>
  <dgm:cxnLst>
    <dgm:cxn modelId="{4CEA915A-792D-4F11-9495-CE978C5EC5E9}" type="presOf" srcId="{1E830550-E769-4742-8B35-DAD3FF6BC01E}" destId="{6068AF08-6351-4487-B260-D93442783E44}" srcOrd="0" destOrd="0" presId="urn:microsoft.com/office/officeart/2005/8/layout/orgChart1"/>
    <dgm:cxn modelId="{DE08651A-221F-44DD-9DB6-DC6459562B44}" type="presOf" srcId="{F9AC96B9-D717-4F6B-BAB5-146BD4311DD1}" destId="{17B0A2DF-52E4-4CB0-A23D-EE68B4F232B0}" srcOrd="0" destOrd="0" presId="urn:microsoft.com/office/officeart/2005/8/layout/orgChart1"/>
    <dgm:cxn modelId="{88E9EC68-C05E-4C20-979B-AF0F4EDD6AE9}" type="presOf" srcId="{9F74A9B2-6AA0-440A-BEBE-628619626D1D}" destId="{B7B37DB3-CB0B-4D7A-93B9-D7ECD5FBDDDB}" srcOrd="0" destOrd="0" presId="urn:microsoft.com/office/officeart/2005/8/layout/orgChart1"/>
    <dgm:cxn modelId="{2EED217D-A986-4B58-AD41-2B526749DDC7}" type="presOf" srcId="{1E830550-E769-4742-8B35-DAD3FF6BC01E}" destId="{725728CE-50A8-4D25-8369-8EFBCF79BE3F}" srcOrd="1" destOrd="0" presId="urn:microsoft.com/office/officeart/2005/8/layout/orgChart1"/>
    <dgm:cxn modelId="{E6C2E21E-A13E-43BD-AE74-E264D2319ED8}" type="presOf" srcId="{197E2207-9FDA-4525-B601-C61775BE1B4F}" destId="{E2527AED-347F-48F4-89FE-72C1DA96489A}" srcOrd="0" destOrd="0" presId="urn:microsoft.com/office/officeart/2005/8/layout/orgChart1"/>
    <dgm:cxn modelId="{BDA2639E-CE66-4F83-8761-9F2A53919A6B}" type="presOf" srcId="{5AD8AFDD-4061-4027-AB64-6F1257B8F6EB}" destId="{AE87AD58-0BE9-43D2-87CA-F677FC53ABC1}" srcOrd="0" destOrd="0" presId="urn:microsoft.com/office/officeart/2005/8/layout/orgChart1"/>
    <dgm:cxn modelId="{36905347-3114-4BA2-926F-4E2E6C47BDD8}" srcId="{5A86DA47-A7B1-4C26-80CA-8BA87BD4CBC9}" destId="{0177C27F-4B38-4928-B3C2-D183C9FD5985}" srcOrd="0" destOrd="0" parTransId="{9F74A9B2-6AA0-440A-BEBE-628619626D1D}" sibTransId="{E062A3A9-3974-4D2B-A0CC-B5163A2A6FBC}"/>
    <dgm:cxn modelId="{795A38D0-8A71-451A-81A7-B0BD09571DDE}" type="presOf" srcId="{5A86DA47-A7B1-4C26-80CA-8BA87BD4CBC9}" destId="{C2E77D7A-1AFC-4BA4-8C97-4FC1E61D3637}" srcOrd="1" destOrd="0" presId="urn:microsoft.com/office/officeart/2005/8/layout/orgChart1"/>
    <dgm:cxn modelId="{5887E703-BFE0-444F-BDB0-B62B673BA87A}" type="presOf" srcId="{061B97DA-6130-4321-B80C-93DFF8F79D74}" destId="{F8B5A4B5-0638-4E7E-9D64-1F44C1783348}" srcOrd="1" destOrd="0" presId="urn:microsoft.com/office/officeart/2005/8/layout/orgChart1"/>
    <dgm:cxn modelId="{6B190F01-A95B-469E-AB8C-A22F1AD6BAE3}" type="presOf" srcId="{77869075-C361-4397-8C5A-A78C7427DB2E}" destId="{EA6FAC77-3197-42CB-83A4-00679B85D3A0}" srcOrd="0" destOrd="0" presId="urn:microsoft.com/office/officeart/2005/8/layout/orgChart1"/>
    <dgm:cxn modelId="{BC04345F-DC76-4B4D-A2A4-FFA4AFE162F1}" srcId="{197E2207-9FDA-4525-B601-C61775BE1B4F}" destId="{061B97DA-6130-4321-B80C-93DFF8F79D74}" srcOrd="0" destOrd="0" parTransId="{2A91F702-4841-4BE6-A55C-53D94E6B9250}" sibTransId="{DC1BE15F-5FE5-4CCD-8EE9-807A05A834B8}"/>
    <dgm:cxn modelId="{03131648-6724-4C20-82A7-D255829C927C}" type="presOf" srcId="{E71132A8-C764-44ED-BBDA-B7B2E766A2E7}" destId="{49E9BB51-752F-4622-B355-BC97C11A009C}" srcOrd="0" destOrd="0" presId="urn:microsoft.com/office/officeart/2005/8/layout/orgChart1"/>
    <dgm:cxn modelId="{5C6412ED-EC2E-4091-837A-73A1059E31DF}" type="presOf" srcId="{061B97DA-6130-4321-B80C-93DFF8F79D74}" destId="{9E03AA67-C6C2-437C-86E5-56265E0393E0}" srcOrd="0" destOrd="0" presId="urn:microsoft.com/office/officeart/2005/8/layout/orgChart1"/>
    <dgm:cxn modelId="{89FADFDD-6AAF-4AED-9270-A46DC456E75D}" srcId="{061B97DA-6130-4321-B80C-93DFF8F79D74}" destId="{5A86DA47-A7B1-4C26-80CA-8BA87BD4CBC9}" srcOrd="1" destOrd="0" parTransId="{E71132A8-C764-44ED-BBDA-B7B2E766A2E7}" sibTransId="{988E1CA8-8646-41E3-B8F0-6783A3A52AF2}"/>
    <dgm:cxn modelId="{0B51F15F-8199-466C-99DB-D722B38EC1D9}" type="presOf" srcId="{0177C27F-4B38-4928-B3C2-D183C9FD5985}" destId="{FE046F95-553F-41AD-9778-5B6DFFD17186}" srcOrd="0" destOrd="0" presId="urn:microsoft.com/office/officeart/2005/8/layout/orgChart1"/>
    <dgm:cxn modelId="{339A1E63-0735-4000-B735-4B7ACF093A43}" type="presOf" srcId="{5AD8AFDD-4061-4027-AB64-6F1257B8F6EB}" destId="{83A05DB6-E6B2-434C-96FB-E20C4AB4D1DC}" srcOrd="1" destOrd="0" presId="urn:microsoft.com/office/officeart/2005/8/layout/orgChart1"/>
    <dgm:cxn modelId="{982A69A1-8F25-47EF-9FC0-00B9C4114DF4}" srcId="{1E830550-E769-4742-8B35-DAD3FF6BC01E}" destId="{5AD8AFDD-4061-4027-AB64-6F1257B8F6EB}" srcOrd="0" destOrd="0" parTransId="{F9AC96B9-D717-4F6B-BAB5-146BD4311DD1}" sibTransId="{62C9EFA1-F390-4DAF-88A7-606493E8E6F3}"/>
    <dgm:cxn modelId="{E684E721-5591-48D6-84CF-D1BEB4F99774}" type="presOf" srcId="{5A86DA47-A7B1-4C26-80CA-8BA87BD4CBC9}" destId="{9CA9C48A-ED52-4E5B-A41A-8087934BF5A7}" srcOrd="0" destOrd="0" presId="urn:microsoft.com/office/officeart/2005/8/layout/orgChart1"/>
    <dgm:cxn modelId="{246259F7-91E2-447C-8F2B-A7D31CCAFA51}" srcId="{061B97DA-6130-4321-B80C-93DFF8F79D74}" destId="{1E830550-E769-4742-8B35-DAD3FF6BC01E}" srcOrd="0" destOrd="0" parTransId="{77869075-C361-4397-8C5A-A78C7427DB2E}" sibTransId="{EE375974-7E12-4327-92EF-739249270E9B}"/>
    <dgm:cxn modelId="{659033B1-D5C5-4E9E-8303-320B9C586561}" type="presOf" srcId="{0177C27F-4B38-4928-B3C2-D183C9FD5985}" destId="{445FD542-3169-4E69-A3F1-B82BBB562AB3}" srcOrd="1" destOrd="0" presId="urn:microsoft.com/office/officeart/2005/8/layout/orgChart1"/>
    <dgm:cxn modelId="{D4741542-45AF-4CCD-AB52-A0DAB5DA5462}" type="presParOf" srcId="{E2527AED-347F-48F4-89FE-72C1DA96489A}" destId="{62566FFC-E662-4772-96C4-DDD26FD10231}" srcOrd="0" destOrd="0" presId="urn:microsoft.com/office/officeart/2005/8/layout/orgChart1"/>
    <dgm:cxn modelId="{A50BDD0E-C2DF-43F5-A744-BDAC8AADF74B}" type="presParOf" srcId="{62566FFC-E662-4772-96C4-DDD26FD10231}" destId="{9163FF99-7C10-416C-82A7-07D9B7E06AEE}" srcOrd="0" destOrd="0" presId="urn:microsoft.com/office/officeart/2005/8/layout/orgChart1"/>
    <dgm:cxn modelId="{305748C7-15C3-41E4-8AE9-FFA33AB518A0}" type="presParOf" srcId="{9163FF99-7C10-416C-82A7-07D9B7E06AEE}" destId="{9E03AA67-C6C2-437C-86E5-56265E0393E0}" srcOrd="0" destOrd="0" presId="urn:microsoft.com/office/officeart/2005/8/layout/orgChart1"/>
    <dgm:cxn modelId="{BFA70382-26C4-49A9-B86A-80330E72C83F}" type="presParOf" srcId="{9163FF99-7C10-416C-82A7-07D9B7E06AEE}" destId="{F8B5A4B5-0638-4E7E-9D64-1F44C1783348}" srcOrd="1" destOrd="0" presId="urn:microsoft.com/office/officeart/2005/8/layout/orgChart1"/>
    <dgm:cxn modelId="{DAF701A6-EC02-4AA9-9E87-D898F73EE856}" type="presParOf" srcId="{62566FFC-E662-4772-96C4-DDD26FD10231}" destId="{92325E08-495A-49D8-937D-7FAA6374D6A6}" srcOrd="1" destOrd="0" presId="urn:microsoft.com/office/officeart/2005/8/layout/orgChart1"/>
    <dgm:cxn modelId="{540726C7-8562-4555-95F3-FEAC3D9D31AC}" type="presParOf" srcId="{92325E08-495A-49D8-937D-7FAA6374D6A6}" destId="{EA6FAC77-3197-42CB-83A4-00679B85D3A0}" srcOrd="0" destOrd="0" presId="urn:microsoft.com/office/officeart/2005/8/layout/orgChart1"/>
    <dgm:cxn modelId="{926DC87F-8DDE-435E-86F4-94E71BDBD68A}" type="presParOf" srcId="{92325E08-495A-49D8-937D-7FAA6374D6A6}" destId="{480FB07E-E7B3-4F14-80FE-1233FD793972}" srcOrd="1" destOrd="0" presId="urn:microsoft.com/office/officeart/2005/8/layout/orgChart1"/>
    <dgm:cxn modelId="{273DE4E8-2734-4D20-8BA9-2E15D358BC70}" type="presParOf" srcId="{480FB07E-E7B3-4F14-80FE-1233FD793972}" destId="{729C8573-5ACE-4210-8413-B87995FC87E1}" srcOrd="0" destOrd="0" presId="urn:microsoft.com/office/officeart/2005/8/layout/orgChart1"/>
    <dgm:cxn modelId="{354FB7AD-2629-4EED-8738-B047CE575EB2}" type="presParOf" srcId="{729C8573-5ACE-4210-8413-B87995FC87E1}" destId="{6068AF08-6351-4487-B260-D93442783E44}" srcOrd="0" destOrd="0" presId="urn:microsoft.com/office/officeart/2005/8/layout/orgChart1"/>
    <dgm:cxn modelId="{4A3CF517-45E3-4336-A783-F9326ADBB901}" type="presParOf" srcId="{729C8573-5ACE-4210-8413-B87995FC87E1}" destId="{725728CE-50A8-4D25-8369-8EFBCF79BE3F}" srcOrd="1" destOrd="0" presId="urn:microsoft.com/office/officeart/2005/8/layout/orgChart1"/>
    <dgm:cxn modelId="{B051F104-A076-45EB-BC5C-CF72A6266677}" type="presParOf" srcId="{480FB07E-E7B3-4F14-80FE-1233FD793972}" destId="{C23B9C64-FBA4-4AED-A2A2-BCA69AAACE84}" srcOrd="1" destOrd="0" presId="urn:microsoft.com/office/officeart/2005/8/layout/orgChart1"/>
    <dgm:cxn modelId="{8541E51A-EE82-4753-862B-8413D34C6385}" type="presParOf" srcId="{C23B9C64-FBA4-4AED-A2A2-BCA69AAACE84}" destId="{17B0A2DF-52E4-4CB0-A23D-EE68B4F232B0}" srcOrd="0" destOrd="0" presId="urn:microsoft.com/office/officeart/2005/8/layout/orgChart1"/>
    <dgm:cxn modelId="{9330D342-DF70-49A7-9AFF-D2986F125223}" type="presParOf" srcId="{C23B9C64-FBA4-4AED-A2A2-BCA69AAACE84}" destId="{64D046A4-01C8-44C5-9E7A-E9C8790B207D}" srcOrd="1" destOrd="0" presId="urn:microsoft.com/office/officeart/2005/8/layout/orgChart1"/>
    <dgm:cxn modelId="{09C38190-D147-41E4-B0ED-47FA54FC1DC7}" type="presParOf" srcId="{64D046A4-01C8-44C5-9E7A-E9C8790B207D}" destId="{0A2E9A3D-E00C-4273-AF86-43DD2BC6FE45}" srcOrd="0" destOrd="0" presId="urn:microsoft.com/office/officeart/2005/8/layout/orgChart1"/>
    <dgm:cxn modelId="{0080689F-3B8C-4586-9AA8-B9700567B349}" type="presParOf" srcId="{0A2E9A3D-E00C-4273-AF86-43DD2BC6FE45}" destId="{AE87AD58-0BE9-43D2-87CA-F677FC53ABC1}" srcOrd="0" destOrd="0" presId="urn:microsoft.com/office/officeart/2005/8/layout/orgChart1"/>
    <dgm:cxn modelId="{9AC27B19-C27B-4E49-A8BA-84C640D7171B}" type="presParOf" srcId="{0A2E9A3D-E00C-4273-AF86-43DD2BC6FE45}" destId="{83A05DB6-E6B2-434C-96FB-E20C4AB4D1DC}" srcOrd="1" destOrd="0" presId="urn:microsoft.com/office/officeart/2005/8/layout/orgChart1"/>
    <dgm:cxn modelId="{EE404D71-D7C2-448F-8659-518F306F5564}" type="presParOf" srcId="{64D046A4-01C8-44C5-9E7A-E9C8790B207D}" destId="{4AB56C09-30C9-42CE-8E0E-48B82BBCAE2C}" srcOrd="1" destOrd="0" presId="urn:microsoft.com/office/officeart/2005/8/layout/orgChart1"/>
    <dgm:cxn modelId="{EFC68770-CCCD-4778-AA2D-E0D2833950B3}" type="presParOf" srcId="{64D046A4-01C8-44C5-9E7A-E9C8790B207D}" destId="{6A1010E7-CCDC-4ED4-AB8B-2AEEB149AE14}" srcOrd="2" destOrd="0" presId="urn:microsoft.com/office/officeart/2005/8/layout/orgChart1"/>
    <dgm:cxn modelId="{C80DB3CD-9154-4596-8DA5-0B5CF31E0578}" type="presParOf" srcId="{480FB07E-E7B3-4F14-80FE-1233FD793972}" destId="{879EA189-280F-4978-8025-A86AEFE4785B}" srcOrd="2" destOrd="0" presId="urn:microsoft.com/office/officeart/2005/8/layout/orgChart1"/>
    <dgm:cxn modelId="{0E8A0C6D-5995-435F-81FB-0DB070C122D0}" type="presParOf" srcId="{92325E08-495A-49D8-937D-7FAA6374D6A6}" destId="{49E9BB51-752F-4622-B355-BC97C11A009C}" srcOrd="2" destOrd="0" presId="urn:microsoft.com/office/officeart/2005/8/layout/orgChart1"/>
    <dgm:cxn modelId="{B0717315-FF93-4EBB-B70A-5EAF93D14E8E}" type="presParOf" srcId="{92325E08-495A-49D8-937D-7FAA6374D6A6}" destId="{A864FE5C-9CFC-4D03-BCD0-355C6729A44B}" srcOrd="3" destOrd="0" presId="urn:microsoft.com/office/officeart/2005/8/layout/orgChart1"/>
    <dgm:cxn modelId="{6B1C98BB-3952-4EEE-A9C4-2053642FEDED}" type="presParOf" srcId="{A864FE5C-9CFC-4D03-BCD0-355C6729A44B}" destId="{A66B5F5B-CC01-4A69-86AE-6C3351C68CF7}" srcOrd="0" destOrd="0" presId="urn:microsoft.com/office/officeart/2005/8/layout/orgChart1"/>
    <dgm:cxn modelId="{F20C518C-B21D-44F9-8614-84929006828C}" type="presParOf" srcId="{A66B5F5B-CC01-4A69-86AE-6C3351C68CF7}" destId="{9CA9C48A-ED52-4E5B-A41A-8087934BF5A7}" srcOrd="0" destOrd="0" presId="urn:microsoft.com/office/officeart/2005/8/layout/orgChart1"/>
    <dgm:cxn modelId="{B0B2AB5D-DDD4-47B3-AB33-522A7098AB74}" type="presParOf" srcId="{A66B5F5B-CC01-4A69-86AE-6C3351C68CF7}" destId="{C2E77D7A-1AFC-4BA4-8C97-4FC1E61D3637}" srcOrd="1" destOrd="0" presId="urn:microsoft.com/office/officeart/2005/8/layout/orgChart1"/>
    <dgm:cxn modelId="{EAF5E365-1728-4D3B-944B-B85625744AFF}" type="presParOf" srcId="{A864FE5C-9CFC-4D03-BCD0-355C6729A44B}" destId="{A3B87C06-51E6-4029-B161-52414FD80374}" srcOrd="1" destOrd="0" presId="urn:microsoft.com/office/officeart/2005/8/layout/orgChart1"/>
    <dgm:cxn modelId="{CFB7DF52-84D0-49D4-9F89-CC8BC269B40F}" type="presParOf" srcId="{A3B87C06-51E6-4029-B161-52414FD80374}" destId="{B7B37DB3-CB0B-4D7A-93B9-D7ECD5FBDDDB}" srcOrd="0" destOrd="0" presId="urn:microsoft.com/office/officeart/2005/8/layout/orgChart1"/>
    <dgm:cxn modelId="{44AADA17-9501-4AE0-835D-2E9F44677449}" type="presParOf" srcId="{A3B87C06-51E6-4029-B161-52414FD80374}" destId="{EFD997D9-7069-4639-BB25-BF88F02B64BB}" srcOrd="1" destOrd="0" presId="urn:microsoft.com/office/officeart/2005/8/layout/orgChart1"/>
    <dgm:cxn modelId="{62A686B8-CBC5-4007-88A5-533B9F61E0FA}" type="presParOf" srcId="{EFD997D9-7069-4639-BB25-BF88F02B64BB}" destId="{A1B0BBEA-7E7C-43A6-812B-B7A92A85A18A}" srcOrd="0" destOrd="0" presId="urn:microsoft.com/office/officeart/2005/8/layout/orgChart1"/>
    <dgm:cxn modelId="{43043D3A-C249-41EC-A790-AF00330B88BC}" type="presParOf" srcId="{A1B0BBEA-7E7C-43A6-812B-B7A92A85A18A}" destId="{FE046F95-553F-41AD-9778-5B6DFFD17186}" srcOrd="0" destOrd="0" presId="urn:microsoft.com/office/officeart/2005/8/layout/orgChart1"/>
    <dgm:cxn modelId="{CF0EC4DD-6B32-457E-8023-38737BB9B2CC}" type="presParOf" srcId="{A1B0BBEA-7E7C-43A6-812B-B7A92A85A18A}" destId="{445FD542-3169-4E69-A3F1-B82BBB562AB3}" srcOrd="1" destOrd="0" presId="urn:microsoft.com/office/officeart/2005/8/layout/orgChart1"/>
    <dgm:cxn modelId="{3744701A-FB0C-445A-9C60-B6A587C639A1}" type="presParOf" srcId="{EFD997D9-7069-4639-BB25-BF88F02B64BB}" destId="{9EEF48F9-5077-4FF4-8292-E3CD4C8E64A9}" srcOrd="1" destOrd="0" presId="urn:microsoft.com/office/officeart/2005/8/layout/orgChart1"/>
    <dgm:cxn modelId="{AFCC2519-D195-4C23-B5F0-56D8F5BAD131}" type="presParOf" srcId="{EFD997D9-7069-4639-BB25-BF88F02B64BB}" destId="{9309F332-B8C0-4429-9A83-8221FF6658DF}" srcOrd="2" destOrd="0" presId="urn:microsoft.com/office/officeart/2005/8/layout/orgChart1"/>
    <dgm:cxn modelId="{20A33939-CEB0-451B-B001-B7E1DAD2A457}" type="presParOf" srcId="{A864FE5C-9CFC-4D03-BCD0-355C6729A44B}" destId="{14781720-03C7-403A-81CA-971678AA0F94}" srcOrd="2" destOrd="0" presId="urn:microsoft.com/office/officeart/2005/8/layout/orgChart1"/>
    <dgm:cxn modelId="{2F590D21-DB0B-4DE6-A19D-E0C6DE69D71B}" type="presParOf" srcId="{62566FFC-E662-4772-96C4-DDD26FD10231}" destId="{D84F3A0A-3F59-4B9E-8A3F-C69B6E1A136C}" srcOrd="2" destOrd="0" presId="urn:microsoft.com/office/officeart/2005/8/layout/orgChart1"/>
  </dgm:cxnLst>
  <dgm:bg/>
  <dgm:whole/>
  <dgm:extLst>
    <a:ext uri="http://schemas.microsoft.com/office/drawing/2008/diagram">
      <dsp:dataModelExt xmlns:dsp="http://schemas.microsoft.com/office/drawing/2008/diagram" relId="rId9"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8A1855E-90FE-4F6A-9C14-C34FEAE599FC}">
      <dsp:nvSpPr>
        <dsp:cNvPr id="0" name=""/>
        <dsp:cNvSpPr/>
      </dsp:nvSpPr>
      <dsp:spPr>
        <a:xfrm>
          <a:off x="1334250" y="104802"/>
          <a:ext cx="3898639" cy="3898639"/>
        </a:xfrm>
        <a:prstGeom prst="blockArc">
          <a:avLst>
            <a:gd name="adj1" fmla="val 13450969"/>
            <a:gd name="adj2" fmla="val 17241204"/>
            <a:gd name="adj3" fmla="val 3055"/>
          </a:avLst>
        </a:prstGeom>
        <a:gradFill rotWithShape="1">
          <a:gsLst>
            <a:gs pos="0">
              <a:schemeClr val="accent1">
                <a:tint val="50000"/>
                <a:satMod val="300000"/>
              </a:schemeClr>
            </a:gs>
            <a:gs pos="35000">
              <a:schemeClr val="accent1">
                <a:tint val="37000"/>
                <a:satMod val="300000"/>
              </a:schemeClr>
            </a:gs>
            <a:gs pos="100000">
              <a:schemeClr val="accent1">
                <a:tint val="15000"/>
                <a:satMod val="350000"/>
              </a:schemeClr>
            </a:gs>
          </a:gsLst>
          <a:lin ang="16200000" scaled="1"/>
        </a:gradFill>
        <a:ln w="9525" cap="flat" cmpd="sng" algn="ctr">
          <a:solidFill>
            <a:schemeClr val="accent1">
              <a:shade val="95000"/>
              <a:satMod val="105000"/>
            </a:schemeClr>
          </a:solidFill>
          <a:prstDash val="solid"/>
        </a:ln>
        <a:effectLst>
          <a:outerShdw blurRad="40000" dist="20000" dir="5400000" rotWithShape="0">
            <a:srgbClr val="000000">
              <a:alpha val="38000"/>
            </a:srgbClr>
          </a:outerShdw>
        </a:effectLst>
      </dsp:spPr>
      <dsp:style>
        <a:lnRef idx="1">
          <a:schemeClr val="accent1"/>
        </a:lnRef>
        <a:fillRef idx="2">
          <a:schemeClr val="accent1"/>
        </a:fillRef>
        <a:effectRef idx="1">
          <a:schemeClr val="accent1"/>
        </a:effectRef>
        <a:fontRef idx="minor">
          <a:schemeClr val="dk1"/>
        </a:fontRef>
      </dsp:style>
    </dsp:sp>
    <dsp:sp modelId="{B45E3370-5A4F-4294-85F7-70210B01E352}">
      <dsp:nvSpPr>
        <dsp:cNvPr id="0" name=""/>
        <dsp:cNvSpPr/>
      </dsp:nvSpPr>
      <dsp:spPr>
        <a:xfrm>
          <a:off x="1016097" y="403609"/>
          <a:ext cx="3898639" cy="3898639"/>
        </a:xfrm>
        <a:prstGeom prst="blockArc">
          <a:avLst>
            <a:gd name="adj1" fmla="val 11728109"/>
            <a:gd name="adj2" fmla="val 14097278"/>
            <a:gd name="adj3" fmla="val 3055"/>
          </a:avLst>
        </a:prstGeom>
        <a:gradFill rotWithShape="1">
          <a:gsLst>
            <a:gs pos="0">
              <a:schemeClr val="accent1">
                <a:tint val="50000"/>
                <a:satMod val="300000"/>
              </a:schemeClr>
            </a:gs>
            <a:gs pos="35000">
              <a:schemeClr val="accent1">
                <a:tint val="37000"/>
                <a:satMod val="300000"/>
              </a:schemeClr>
            </a:gs>
            <a:gs pos="100000">
              <a:schemeClr val="accent1">
                <a:tint val="15000"/>
                <a:satMod val="350000"/>
              </a:schemeClr>
            </a:gs>
          </a:gsLst>
          <a:lin ang="16200000" scaled="1"/>
        </a:gradFill>
        <a:ln w="9525" cap="flat" cmpd="sng" algn="ctr">
          <a:solidFill>
            <a:schemeClr val="accent1">
              <a:shade val="95000"/>
              <a:satMod val="105000"/>
            </a:schemeClr>
          </a:solidFill>
          <a:prstDash val="solid"/>
        </a:ln>
        <a:effectLst>
          <a:outerShdw blurRad="40000" dist="20000" dir="5400000" rotWithShape="0">
            <a:srgbClr val="000000">
              <a:alpha val="38000"/>
            </a:srgbClr>
          </a:outerShdw>
        </a:effectLst>
      </dsp:spPr>
      <dsp:style>
        <a:lnRef idx="1">
          <a:schemeClr val="accent1"/>
        </a:lnRef>
        <a:fillRef idx="2">
          <a:schemeClr val="accent1"/>
        </a:fillRef>
        <a:effectRef idx="1">
          <a:schemeClr val="accent1"/>
        </a:effectRef>
        <a:fontRef idx="minor">
          <a:schemeClr val="dk1"/>
        </a:fontRef>
      </dsp:style>
    </dsp:sp>
    <dsp:sp modelId="{E356671C-58F9-449A-9E34-D67AA198D6D2}">
      <dsp:nvSpPr>
        <dsp:cNvPr id="0" name=""/>
        <dsp:cNvSpPr/>
      </dsp:nvSpPr>
      <dsp:spPr>
        <a:xfrm>
          <a:off x="924954" y="660435"/>
          <a:ext cx="3898639" cy="3898639"/>
        </a:xfrm>
        <a:prstGeom prst="blockArc">
          <a:avLst>
            <a:gd name="adj1" fmla="val 9784929"/>
            <a:gd name="adj2" fmla="val 12216578"/>
            <a:gd name="adj3" fmla="val 3055"/>
          </a:avLst>
        </a:prstGeom>
        <a:gradFill rotWithShape="1">
          <a:gsLst>
            <a:gs pos="0">
              <a:schemeClr val="accent1">
                <a:tint val="50000"/>
                <a:satMod val="300000"/>
              </a:schemeClr>
            </a:gs>
            <a:gs pos="35000">
              <a:schemeClr val="accent1">
                <a:tint val="37000"/>
                <a:satMod val="300000"/>
              </a:schemeClr>
            </a:gs>
            <a:gs pos="100000">
              <a:schemeClr val="accent1">
                <a:tint val="15000"/>
                <a:satMod val="350000"/>
              </a:schemeClr>
            </a:gs>
          </a:gsLst>
          <a:lin ang="16200000" scaled="1"/>
        </a:gradFill>
        <a:ln w="9525" cap="flat" cmpd="sng" algn="ctr">
          <a:solidFill>
            <a:schemeClr val="accent1">
              <a:shade val="95000"/>
              <a:satMod val="105000"/>
            </a:schemeClr>
          </a:solidFill>
          <a:prstDash val="solid"/>
        </a:ln>
        <a:effectLst>
          <a:outerShdw blurRad="40000" dist="20000" dir="5400000" rotWithShape="0">
            <a:srgbClr val="000000">
              <a:alpha val="38000"/>
            </a:srgbClr>
          </a:outerShdw>
        </a:effectLst>
      </dsp:spPr>
      <dsp:style>
        <a:lnRef idx="1">
          <a:schemeClr val="accent1"/>
        </a:lnRef>
        <a:fillRef idx="2">
          <a:schemeClr val="accent1"/>
        </a:fillRef>
        <a:effectRef idx="1">
          <a:schemeClr val="accent1"/>
        </a:effectRef>
        <a:fontRef idx="minor">
          <a:schemeClr val="dk1"/>
        </a:fontRef>
      </dsp:style>
    </dsp:sp>
    <dsp:sp modelId="{CCEC389F-16EE-47FF-BBE7-DFCF1636C4E2}">
      <dsp:nvSpPr>
        <dsp:cNvPr id="0" name=""/>
        <dsp:cNvSpPr/>
      </dsp:nvSpPr>
      <dsp:spPr>
        <a:xfrm>
          <a:off x="701388" y="178263"/>
          <a:ext cx="3898639" cy="3898639"/>
        </a:xfrm>
        <a:prstGeom prst="blockArc">
          <a:avLst>
            <a:gd name="adj1" fmla="val 5473310"/>
            <a:gd name="adj2" fmla="val 8830025"/>
            <a:gd name="adj3" fmla="val 3055"/>
          </a:avLst>
        </a:prstGeom>
        <a:gradFill rotWithShape="1">
          <a:gsLst>
            <a:gs pos="0">
              <a:schemeClr val="accent1">
                <a:tint val="50000"/>
                <a:satMod val="300000"/>
              </a:schemeClr>
            </a:gs>
            <a:gs pos="35000">
              <a:schemeClr val="accent1">
                <a:tint val="37000"/>
                <a:satMod val="300000"/>
              </a:schemeClr>
            </a:gs>
            <a:gs pos="100000">
              <a:schemeClr val="accent1">
                <a:tint val="15000"/>
                <a:satMod val="350000"/>
              </a:schemeClr>
            </a:gs>
          </a:gsLst>
          <a:lin ang="16200000" scaled="1"/>
        </a:gradFill>
        <a:ln w="9525" cap="flat" cmpd="sng" algn="ctr">
          <a:solidFill>
            <a:schemeClr val="accent1">
              <a:shade val="95000"/>
              <a:satMod val="105000"/>
            </a:schemeClr>
          </a:solidFill>
          <a:prstDash val="solid"/>
        </a:ln>
        <a:effectLst>
          <a:outerShdw blurRad="40000" dist="20000" dir="5400000" rotWithShape="0">
            <a:srgbClr val="000000">
              <a:alpha val="38000"/>
            </a:srgbClr>
          </a:outerShdw>
        </a:effectLst>
      </dsp:spPr>
      <dsp:style>
        <a:lnRef idx="1">
          <a:schemeClr val="accent1"/>
        </a:lnRef>
        <a:fillRef idx="2">
          <a:schemeClr val="accent1"/>
        </a:fillRef>
        <a:effectRef idx="1">
          <a:schemeClr val="accent1"/>
        </a:effectRef>
        <a:fontRef idx="minor">
          <a:schemeClr val="dk1"/>
        </a:fontRef>
      </dsp:style>
    </dsp:sp>
    <dsp:sp modelId="{7BAEE62A-F167-42D3-B410-B0E60A647E97}">
      <dsp:nvSpPr>
        <dsp:cNvPr id="0" name=""/>
        <dsp:cNvSpPr/>
      </dsp:nvSpPr>
      <dsp:spPr>
        <a:xfrm>
          <a:off x="1689987" y="477271"/>
          <a:ext cx="3898639" cy="3898639"/>
        </a:xfrm>
        <a:prstGeom prst="blockArc">
          <a:avLst>
            <a:gd name="adj1" fmla="val 3335841"/>
            <a:gd name="adj2" fmla="val 7346089"/>
            <a:gd name="adj3" fmla="val 3055"/>
          </a:avLst>
        </a:prstGeom>
        <a:gradFill rotWithShape="1">
          <a:gsLst>
            <a:gs pos="0">
              <a:schemeClr val="accent1">
                <a:tint val="50000"/>
                <a:satMod val="300000"/>
              </a:schemeClr>
            </a:gs>
            <a:gs pos="35000">
              <a:schemeClr val="accent1">
                <a:tint val="37000"/>
                <a:satMod val="300000"/>
              </a:schemeClr>
            </a:gs>
            <a:gs pos="100000">
              <a:schemeClr val="accent1">
                <a:tint val="15000"/>
                <a:satMod val="350000"/>
              </a:schemeClr>
            </a:gs>
          </a:gsLst>
          <a:lin ang="16200000" scaled="1"/>
        </a:gradFill>
        <a:ln w="9525" cap="flat" cmpd="sng" algn="ctr">
          <a:solidFill>
            <a:schemeClr val="accent1">
              <a:shade val="95000"/>
              <a:satMod val="105000"/>
            </a:schemeClr>
          </a:solidFill>
          <a:prstDash val="solid"/>
        </a:ln>
        <a:effectLst>
          <a:outerShdw blurRad="40000" dist="20000" dir="5400000" rotWithShape="0">
            <a:srgbClr val="000000">
              <a:alpha val="38000"/>
            </a:srgbClr>
          </a:outerShdw>
        </a:effectLst>
      </dsp:spPr>
      <dsp:style>
        <a:lnRef idx="1">
          <a:schemeClr val="accent1"/>
        </a:lnRef>
        <a:fillRef idx="2">
          <a:schemeClr val="accent1"/>
        </a:fillRef>
        <a:effectRef idx="1">
          <a:schemeClr val="accent1"/>
        </a:effectRef>
        <a:fontRef idx="minor">
          <a:schemeClr val="dk1"/>
        </a:fontRef>
      </dsp:style>
    </dsp:sp>
    <dsp:sp modelId="{DE8A52E3-2B58-4A1B-A013-4030DC4C9174}">
      <dsp:nvSpPr>
        <dsp:cNvPr id="0" name=""/>
        <dsp:cNvSpPr/>
      </dsp:nvSpPr>
      <dsp:spPr>
        <a:xfrm>
          <a:off x="2825814" y="142203"/>
          <a:ext cx="3898639" cy="3898639"/>
        </a:xfrm>
        <a:prstGeom prst="blockArc">
          <a:avLst>
            <a:gd name="adj1" fmla="val 2215413"/>
            <a:gd name="adj2" fmla="val 5491837"/>
            <a:gd name="adj3" fmla="val 3055"/>
          </a:avLst>
        </a:prstGeom>
        <a:gradFill rotWithShape="1">
          <a:gsLst>
            <a:gs pos="0">
              <a:schemeClr val="accent1">
                <a:tint val="50000"/>
                <a:satMod val="300000"/>
              </a:schemeClr>
            </a:gs>
            <a:gs pos="35000">
              <a:schemeClr val="accent1">
                <a:tint val="37000"/>
                <a:satMod val="300000"/>
              </a:schemeClr>
            </a:gs>
            <a:gs pos="100000">
              <a:schemeClr val="accent1">
                <a:tint val="15000"/>
                <a:satMod val="350000"/>
              </a:schemeClr>
            </a:gs>
          </a:gsLst>
          <a:lin ang="16200000" scaled="1"/>
        </a:gradFill>
        <a:ln w="9525" cap="flat" cmpd="sng" algn="ctr">
          <a:solidFill>
            <a:schemeClr val="accent1">
              <a:shade val="95000"/>
              <a:satMod val="105000"/>
            </a:schemeClr>
          </a:solidFill>
          <a:prstDash val="solid"/>
        </a:ln>
        <a:effectLst>
          <a:outerShdw blurRad="40000" dist="20000" dir="5400000" rotWithShape="0">
            <a:srgbClr val="000000">
              <a:alpha val="38000"/>
            </a:srgbClr>
          </a:outerShdw>
        </a:effectLst>
      </dsp:spPr>
      <dsp:style>
        <a:lnRef idx="1">
          <a:schemeClr val="accent1"/>
        </a:lnRef>
        <a:fillRef idx="2">
          <a:schemeClr val="accent1"/>
        </a:fillRef>
        <a:effectRef idx="1">
          <a:schemeClr val="accent1"/>
        </a:effectRef>
        <a:fontRef idx="minor">
          <a:schemeClr val="dk1"/>
        </a:fontRef>
      </dsp:style>
    </dsp:sp>
    <dsp:sp modelId="{DEAC79D9-E97A-4AB1-9949-45AD6E50AEDA}">
      <dsp:nvSpPr>
        <dsp:cNvPr id="0" name=""/>
        <dsp:cNvSpPr/>
      </dsp:nvSpPr>
      <dsp:spPr>
        <a:xfrm>
          <a:off x="2752886" y="246251"/>
          <a:ext cx="3898639" cy="3898639"/>
        </a:xfrm>
        <a:prstGeom prst="blockArc">
          <a:avLst>
            <a:gd name="adj1" fmla="val 21139697"/>
            <a:gd name="adj2" fmla="val 1987817"/>
            <a:gd name="adj3" fmla="val 3055"/>
          </a:avLst>
        </a:prstGeom>
        <a:gradFill rotWithShape="1">
          <a:gsLst>
            <a:gs pos="0">
              <a:schemeClr val="accent1">
                <a:tint val="50000"/>
                <a:satMod val="300000"/>
              </a:schemeClr>
            </a:gs>
            <a:gs pos="35000">
              <a:schemeClr val="accent1">
                <a:tint val="37000"/>
                <a:satMod val="300000"/>
              </a:schemeClr>
            </a:gs>
            <a:gs pos="100000">
              <a:schemeClr val="accent1">
                <a:tint val="15000"/>
                <a:satMod val="350000"/>
              </a:schemeClr>
            </a:gs>
          </a:gsLst>
          <a:lin ang="16200000" scaled="1"/>
        </a:gradFill>
        <a:ln w="9525" cap="flat" cmpd="sng" algn="ctr">
          <a:solidFill>
            <a:schemeClr val="accent1">
              <a:shade val="95000"/>
              <a:satMod val="105000"/>
            </a:schemeClr>
          </a:solidFill>
          <a:prstDash val="solid"/>
        </a:ln>
        <a:effectLst>
          <a:outerShdw blurRad="40000" dist="20000" dir="5400000" rotWithShape="0">
            <a:srgbClr val="000000">
              <a:alpha val="38000"/>
            </a:srgbClr>
          </a:outerShdw>
        </a:effectLst>
      </dsp:spPr>
      <dsp:style>
        <a:lnRef idx="1">
          <a:schemeClr val="accent1"/>
        </a:lnRef>
        <a:fillRef idx="2">
          <a:schemeClr val="accent1"/>
        </a:fillRef>
        <a:effectRef idx="1">
          <a:schemeClr val="accent1"/>
        </a:effectRef>
        <a:fontRef idx="minor">
          <a:schemeClr val="dk1"/>
        </a:fontRef>
      </dsp:style>
    </dsp:sp>
    <dsp:sp modelId="{54D37E11-AE92-4EB0-BE87-FF91E10E10EB}">
      <dsp:nvSpPr>
        <dsp:cNvPr id="0" name=""/>
        <dsp:cNvSpPr/>
      </dsp:nvSpPr>
      <dsp:spPr>
        <a:xfrm>
          <a:off x="2807577" y="510341"/>
          <a:ext cx="3898639" cy="3898639"/>
        </a:xfrm>
        <a:prstGeom prst="blockArc">
          <a:avLst>
            <a:gd name="adj1" fmla="val 17778268"/>
            <a:gd name="adj2" fmla="val 20656300"/>
            <a:gd name="adj3" fmla="val 3055"/>
          </a:avLst>
        </a:prstGeom>
        <a:gradFill rotWithShape="1">
          <a:gsLst>
            <a:gs pos="0">
              <a:schemeClr val="accent1">
                <a:tint val="50000"/>
                <a:satMod val="300000"/>
              </a:schemeClr>
            </a:gs>
            <a:gs pos="35000">
              <a:schemeClr val="accent1">
                <a:tint val="37000"/>
                <a:satMod val="300000"/>
              </a:schemeClr>
            </a:gs>
            <a:gs pos="100000">
              <a:schemeClr val="accent1">
                <a:tint val="15000"/>
                <a:satMod val="350000"/>
              </a:schemeClr>
            </a:gs>
          </a:gsLst>
          <a:lin ang="16200000" scaled="1"/>
        </a:gradFill>
        <a:ln w="9525" cap="flat" cmpd="sng" algn="ctr">
          <a:solidFill>
            <a:schemeClr val="accent1">
              <a:shade val="95000"/>
              <a:satMod val="105000"/>
            </a:schemeClr>
          </a:solidFill>
          <a:prstDash val="solid"/>
        </a:ln>
        <a:effectLst>
          <a:outerShdw blurRad="40000" dist="20000" dir="5400000" rotWithShape="0">
            <a:srgbClr val="000000">
              <a:alpha val="38000"/>
            </a:srgbClr>
          </a:outerShdw>
        </a:effectLst>
      </dsp:spPr>
      <dsp:style>
        <a:lnRef idx="1">
          <a:schemeClr val="accent1"/>
        </a:lnRef>
        <a:fillRef idx="2">
          <a:schemeClr val="accent1"/>
        </a:fillRef>
        <a:effectRef idx="1">
          <a:schemeClr val="accent1"/>
        </a:effectRef>
        <a:fontRef idx="minor">
          <a:schemeClr val="dk1"/>
        </a:fontRef>
      </dsp:style>
    </dsp:sp>
    <dsp:sp modelId="{7F72F14E-6B8B-4F08-B2A5-99B72CB92895}">
      <dsp:nvSpPr>
        <dsp:cNvPr id="0" name=""/>
        <dsp:cNvSpPr/>
      </dsp:nvSpPr>
      <dsp:spPr>
        <a:xfrm>
          <a:off x="2414353" y="104789"/>
          <a:ext cx="3898639" cy="3898639"/>
        </a:xfrm>
        <a:prstGeom prst="blockArc">
          <a:avLst>
            <a:gd name="adj1" fmla="val 15317780"/>
            <a:gd name="adj2" fmla="val 18777397"/>
            <a:gd name="adj3" fmla="val 3055"/>
          </a:avLst>
        </a:prstGeom>
        <a:gradFill rotWithShape="1">
          <a:gsLst>
            <a:gs pos="0">
              <a:schemeClr val="accent1">
                <a:tint val="50000"/>
                <a:satMod val="300000"/>
              </a:schemeClr>
            </a:gs>
            <a:gs pos="35000">
              <a:schemeClr val="accent1">
                <a:tint val="37000"/>
                <a:satMod val="300000"/>
              </a:schemeClr>
            </a:gs>
            <a:gs pos="100000">
              <a:schemeClr val="accent1">
                <a:tint val="15000"/>
                <a:satMod val="350000"/>
              </a:schemeClr>
            </a:gs>
          </a:gsLst>
          <a:lin ang="16200000" scaled="1"/>
        </a:gradFill>
        <a:ln w="9525" cap="flat" cmpd="sng" algn="ctr">
          <a:solidFill>
            <a:schemeClr val="accent1"/>
          </a:solidFill>
          <a:prstDash val="solid"/>
        </a:ln>
        <a:effectLst>
          <a:outerShdw blurRad="40000" dist="20000" dir="5400000" rotWithShape="0">
            <a:srgbClr val="000000">
              <a:alpha val="38000"/>
            </a:srgbClr>
          </a:outerShdw>
        </a:effectLst>
      </dsp:spPr>
      <dsp:style>
        <a:lnRef idx="1">
          <a:schemeClr val="accent1"/>
        </a:lnRef>
        <a:fillRef idx="2">
          <a:schemeClr val="accent1"/>
        </a:fillRef>
        <a:effectRef idx="1">
          <a:schemeClr val="accent1"/>
        </a:effectRef>
        <a:fontRef idx="minor">
          <a:schemeClr val="dk1"/>
        </a:fontRef>
      </dsp:style>
    </dsp:sp>
    <dsp:sp modelId="{7CF4892C-0994-4E56-A3D2-406776489979}">
      <dsp:nvSpPr>
        <dsp:cNvPr id="0" name=""/>
        <dsp:cNvSpPr/>
      </dsp:nvSpPr>
      <dsp:spPr>
        <a:xfrm>
          <a:off x="2681907" y="1376448"/>
          <a:ext cx="2260672" cy="1660305"/>
        </a:xfrm>
        <a:prstGeom prst="ellipse">
          <a:avLst/>
        </a:prstGeom>
        <a:gradFill rotWithShape="1">
          <a:gsLst>
            <a:gs pos="0">
              <a:schemeClr val="accent1">
                <a:tint val="50000"/>
                <a:satMod val="300000"/>
              </a:schemeClr>
            </a:gs>
            <a:gs pos="35000">
              <a:schemeClr val="accent1">
                <a:tint val="37000"/>
                <a:satMod val="300000"/>
              </a:schemeClr>
            </a:gs>
            <a:gs pos="100000">
              <a:schemeClr val="accent1">
                <a:tint val="15000"/>
                <a:satMod val="350000"/>
              </a:schemeClr>
            </a:gs>
          </a:gsLst>
          <a:lin ang="16200000" scaled="1"/>
        </a:gradFill>
        <a:ln w="9525" cap="flat" cmpd="sng" algn="ctr">
          <a:solidFill>
            <a:schemeClr val="accent1">
              <a:shade val="95000"/>
              <a:satMod val="105000"/>
            </a:schemeClr>
          </a:solidFill>
          <a:prstDash val="solid"/>
        </a:ln>
        <a:effectLst>
          <a:outerShdw blurRad="40000" dist="20000" dir="5400000" rotWithShape="0">
            <a:srgbClr val="000000">
              <a:alpha val="38000"/>
            </a:srgbClr>
          </a:outerShdw>
        </a:effectLst>
      </dsp:spPr>
      <dsp:style>
        <a:lnRef idx="1">
          <a:schemeClr val="accent1"/>
        </a:lnRef>
        <a:fillRef idx="2">
          <a:schemeClr val="accent1"/>
        </a:fillRef>
        <a:effectRef idx="1">
          <a:schemeClr val="accent1"/>
        </a:effectRef>
        <a:fontRef idx="minor">
          <a:schemeClr val="dk1"/>
        </a:fontRef>
      </dsp:style>
      <dsp:txBody>
        <a:bodyPr spcFirstLastPara="0" vert="horz" wrap="square" lIns="17780" tIns="17780" rIns="17780" bIns="17780" numCol="1" spcCol="1270" anchor="ctr" anchorCtr="0">
          <a:noAutofit/>
        </a:bodyPr>
        <a:lstStyle/>
        <a:p>
          <a:pPr lvl="0" algn="ctr" defTabSz="622300">
            <a:lnSpc>
              <a:spcPct val="90000"/>
            </a:lnSpc>
            <a:spcBef>
              <a:spcPct val="0"/>
            </a:spcBef>
            <a:spcAft>
              <a:spcPct val="35000"/>
            </a:spcAft>
          </a:pPr>
          <a:r>
            <a:rPr lang="ar-KW" sz="1400" b="1" kern="1200" dirty="0" smtClean="0">
              <a:solidFill>
                <a:schemeClr val="accent1">
                  <a:lumMod val="50000"/>
                </a:schemeClr>
              </a:solidFill>
            </a:rPr>
            <a:t>جمعية حملة الوحدات</a:t>
          </a:r>
        </a:p>
        <a:p>
          <a:pPr lvl="0" algn="ctr" defTabSz="622300" rtl="1">
            <a:lnSpc>
              <a:spcPct val="90000"/>
            </a:lnSpc>
            <a:spcBef>
              <a:spcPct val="0"/>
            </a:spcBef>
            <a:spcAft>
              <a:spcPct val="35000"/>
            </a:spcAft>
          </a:pPr>
          <a:r>
            <a:rPr lang="ar-KW" sz="1400" b="1" kern="1200" dirty="0" smtClean="0">
              <a:solidFill>
                <a:schemeClr val="accent1">
                  <a:lumMod val="50000"/>
                </a:schemeClr>
              </a:solidFill>
            </a:rPr>
            <a:t>يجب أن تعقد مرة واحدة   - على الأقل - في السنة </a:t>
          </a:r>
        </a:p>
        <a:p>
          <a:pPr lvl="0" algn="ctr" defTabSz="622300" rtl="1">
            <a:lnSpc>
              <a:spcPct val="90000"/>
            </a:lnSpc>
            <a:spcBef>
              <a:spcPct val="0"/>
            </a:spcBef>
            <a:spcAft>
              <a:spcPct val="35000"/>
            </a:spcAft>
          </a:pPr>
          <a:r>
            <a:rPr lang="ar-KW" sz="1400" b="1" kern="1200" dirty="0" smtClean="0">
              <a:solidFill>
                <a:schemeClr val="accent1">
                  <a:lumMod val="50000"/>
                </a:schemeClr>
              </a:solidFill>
            </a:rPr>
            <a:t>مادة (2-35-1) </a:t>
          </a:r>
        </a:p>
        <a:p>
          <a:pPr lvl="0" algn="ctr" defTabSz="622300" rtl="1">
            <a:lnSpc>
              <a:spcPct val="90000"/>
            </a:lnSpc>
            <a:spcBef>
              <a:spcPct val="0"/>
            </a:spcBef>
            <a:spcAft>
              <a:spcPct val="35000"/>
            </a:spcAft>
          </a:pPr>
          <a:r>
            <a:rPr lang="ar-KW" sz="1400" b="1" kern="1200" dirty="0" smtClean="0">
              <a:solidFill>
                <a:schemeClr val="accent1">
                  <a:lumMod val="50000"/>
                </a:schemeClr>
              </a:solidFill>
            </a:rPr>
            <a:t>مادة (2-35-2)</a:t>
          </a:r>
          <a:endParaRPr lang="en-US" sz="1400" b="1" kern="1200" dirty="0">
            <a:solidFill>
              <a:schemeClr val="accent1">
                <a:lumMod val="50000"/>
              </a:schemeClr>
            </a:solidFill>
          </a:endParaRPr>
        </a:p>
      </dsp:txBody>
      <dsp:txXfrm>
        <a:off x="3012975" y="1619594"/>
        <a:ext cx="1598536" cy="1174013"/>
      </dsp:txXfrm>
    </dsp:sp>
    <dsp:sp modelId="{F4265291-739B-430E-AF3F-7A848346243E}">
      <dsp:nvSpPr>
        <dsp:cNvPr id="0" name=""/>
        <dsp:cNvSpPr/>
      </dsp:nvSpPr>
      <dsp:spPr>
        <a:xfrm>
          <a:off x="3134441" y="-126454"/>
          <a:ext cx="1355603" cy="827016"/>
        </a:xfrm>
        <a:prstGeom prst="ellipse">
          <a:avLst/>
        </a:prstGeom>
        <a:gradFill rotWithShape="1">
          <a:gsLst>
            <a:gs pos="0">
              <a:schemeClr val="accent1">
                <a:tint val="50000"/>
                <a:satMod val="300000"/>
              </a:schemeClr>
            </a:gs>
            <a:gs pos="35000">
              <a:schemeClr val="accent1">
                <a:tint val="37000"/>
                <a:satMod val="300000"/>
              </a:schemeClr>
            </a:gs>
            <a:gs pos="100000">
              <a:schemeClr val="accent1">
                <a:tint val="15000"/>
                <a:satMod val="350000"/>
              </a:schemeClr>
            </a:gs>
          </a:gsLst>
          <a:lin ang="16200000" scaled="1"/>
        </a:gradFill>
        <a:ln w="9525" cap="flat" cmpd="sng" algn="ctr">
          <a:solidFill>
            <a:schemeClr val="accent1">
              <a:shade val="95000"/>
              <a:satMod val="105000"/>
            </a:schemeClr>
          </a:solidFill>
          <a:prstDash val="solid"/>
        </a:ln>
        <a:effectLst>
          <a:outerShdw blurRad="40000" dist="20000" dir="5400000" rotWithShape="0">
            <a:srgbClr val="000000">
              <a:alpha val="38000"/>
            </a:srgbClr>
          </a:outerShdw>
        </a:effectLst>
      </dsp:spPr>
      <dsp:style>
        <a:lnRef idx="1">
          <a:schemeClr val="accent1"/>
        </a:lnRef>
        <a:fillRef idx="2">
          <a:schemeClr val="accent1"/>
        </a:fillRef>
        <a:effectRef idx="1">
          <a:schemeClr val="accent1"/>
        </a:effectRef>
        <a:fontRef idx="minor">
          <a:schemeClr val="dk1"/>
        </a:fontRef>
      </dsp:style>
      <dsp:txBody>
        <a:bodyPr spcFirstLastPara="0" vert="horz" wrap="square" lIns="17780" tIns="17780" rIns="17780" bIns="17780" numCol="1" spcCol="1270" anchor="ctr" anchorCtr="0">
          <a:noAutofit/>
        </a:bodyPr>
        <a:lstStyle/>
        <a:p>
          <a:pPr lvl="0" algn="ctr" defTabSz="622300">
            <a:lnSpc>
              <a:spcPct val="90000"/>
            </a:lnSpc>
            <a:spcBef>
              <a:spcPct val="0"/>
            </a:spcBef>
            <a:spcAft>
              <a:spcPct val="35000"/>
            </a:spcAft>
          </a:pPr>
          <a:r>
            <a:rPr lang="ar-KW" sz="1400" b="1" kern="1200" dirty="0" smtClean="0">
              <a:solidFill>
                <a:schemeClr val="accent1">
                  <a:lumMod val="50000"/>
                </a:schemeClr>
              </a:solidFill>
            </a:rPr>
            <a:t>اختيار مصفي الصندوق ومراقبة أعماله</a:t>
          </a:r>
          <a:endParaRPr lang="en-US" sz="1400" b="1" kern="1200" dirty="0">
            <a:solidFill>
              <a:schemeClr val="accent1">
                <a:lumMod val="50000"/>
              </a:schemeClr>
            </a:solidFill>
          </a:endParaRPr>
        </a:p>
      </dsp:txBody>
      <dsp:txXfrm>
        <a:off x="3332964" y="-5340"/>
        <a:ext cx="958557" cy="584788"/>
      </dsp:txXfrm>
    </dsp:sp>
    <dsp:sp modelId="{C8C87FC7-35D8-44AC-96A2-57764784F8C9}">
      <dsp:nvSpPr>
        <dsp:cNvPr id="0" name=""/>
        <dsp:cNvSpPr/>
      </dsp:nvSpPr>
      <dsp:spPr>
        <a:xfrm>
          <a:off x="4862641" y="325371"/>
          <a:ext cx="1489770" cy="827016"/>
        </a:xfrm>
        <a:prstGeom prst="ellipse">
          <a:avLst/>
        </a:prstGeom>
        <a:gradFill rotWithShape="1">
          <a:gsLst>
            <a:gs pos="0">
              <a:schemeClr val="accent1">
                <a:tint val="50000"/>
                <a:satMod val="300000"/>
              </a:schemeClr>
            </a:gs>
            <a:gs pos="35000">
              <a:schemeClr val="accent1">
                <a:tint val="37000"/>
                <a:satMod val="300000"/>
              </a:schemeClr>
            </a:gs>
            <a:gs pos="100000">
              <a:schemeClr val="accent1">
                <a:tint val="15000"/>
                <a:satMod val="350000"/>
              </a:schemeClr>
            </a:gs>
          </a:gsLst>
          <a:lin ang="16200000" scaled="1"/>
        </a:gradFill>
        <a:ln w="9525" cap="flat" cmpd="sng" algn="ctr">
          <a:solidFill>
            <a:schemeClr val="accent1">
              <a:shade val="95000"/>
              <a:satMod val="105000"/>
            </a:schemeClr>
          </a:solidFill>
          <a:prstDash val="solid"/>
        </a:ln>
        <a:effectLst>
          <a:outerShdw blurRad="40000" dist="20000" dir="5400000" rotWithShape="0">
            <a:srgbClr val="000000">
              <a:alpha val="38000"/>
            </a:srgbClr>
          </a:outerShdw>
        </a:effectLst>
      </dsp:spPr>
      <dsp:style>
        <a:lnRef idx="1">
          <a:schemeClr val="accent1"/>
        </a:lnRef>
        <a:fillRef idx="2">
          <a:schemeClr val="accent1"/>
        </a:fillRef>
        <a:effectRef idx="1">
          <a:schemeClr val="accent1"/>
        </a:effectRef>
        <a:fontRef idx="minor">
          <a:schemeClr val="dk1"/>
        </a:fontRef>
      </dsp:style>
      <dsp:txBody>
        <a:bodyPr spcFirstLastPara="0" vert="horz" wrap="square" lIns="17780" tIns="17780" rIns="17780" bIns="17780" numCol="1" spcCol="1270" anchor="ctr" anchorCtr="0">
          <a:noAutofit/>
        </a:bodyPr>
        <a:lstStyle/>
        <a:p>
          <a:pPr lvl="0" algn="ctr" defTabSz="622300">
            <a:lnSpc>
              <a:spcPct val="90000"/>
            </a:lnSpc>
            <a:spcBef>
              <a:spcPct val="0"/>
            </a:spcBef>
            <a:spcAft>
              <a:spcPct val="35000"/>
            </a:spcAft>
          </a:pPr>
          <a:r>
            <a:rPr lang="ar-KW" sz="1400" b="1" kern="1200" dirty="0" smtClean="0">
              <a:solidFill>
                <a:schemeClr val="accent1">
                  <a:lumMod val="50000"/>
                </a:schemeClr>
              </a:solidFill>
            </a:rPr>
            <a:t>تقرير مدير الصندوق عن نشاط الصندوق ومركزه المالي</a:t>
          </a:r>
          <a:endParaRPr lang="en-US" sz="1400" b="1" kern="1200" dirty="0">
            <a:solidFill>
              <a:schemeClr val="accent1">
                <a:lumMod val="50000"/>
              </a:schemeClr>
            </a:solidFill>
          </a:endParaRPr>
        </a:p>
      </dsp:txBody>
      <dsp:txXfrm>
        <a:off x="5080813" y="446485"/>
        <a:ext cx="1053426" cy="584788"/>
      </dsp:txXfrm>
    </dsp:sp>
    <dsp:sp modelId="{9406B7EC-3892-4EFF-ACBE-230F46AF3EAF}">
      <dsp:nvSpPr>
        <dsp:cNvPr id="0" name=""/>
        <dsp:cNvSpPr/>
      </dsp:nvSpPr>
      <dsp:spPr>
        <a:xfrm>
          <a:off x="5806935" y="1400942"/>
          <a:ext cx="1595272" cy="1076750"/>
        </a:xfrm>
        <a:prstGeom prst="ellipse">
          <a:avLst/>
        </a:prstGeom>
        <a:gradFill rotWithShape="1">
          <a:gsLst>
            <a:gs pos="0">
              <a:schemeClr val="accent1">
                <a:tint val="50000"/>
                <a:satMod val="300000"/>
              </a:schemeClr>
            </a:gs>
            <a:gs pos="35000">
              <a:schemeClr val="accent1">
                <a:tint val="37000"/>
                <a:satMod val="300000"/>
              </a:schemeClr>
            </a:gs>
            <a:gs pos="100000">
              <a:schemeClr val="accent1">
                <a:tint val="15000"/>
                <a:satMod val="350000"/>
              </a:schemeClr>
            </a:gs>
          </a:gsLst>
          <a:lin ang="16200000" scaled="1"/>
        </a:gradFill>
        <a:ln w="9525" cap="flat" cmpd="sng" algn="ctr">
          <a:solidFill>
            <a:schemeClr val="accent1">
              <a:shade val="95000"/>
              <a:satMod val="105000"/>
            </a:schemeClr>
          </a:solidFill>
          <a:prstDash val="solid"/>
        </a:ln>
        <a:effectLst>
          <a:outerShdw blurRad="40000" dist="20000" dir="5400000" rotWithShape="0">
            <a:srgbClr val="000000">
              <a:alpha val="38000"/>
            </a:srgbClr>
          </a:outerShdw>
        </a:effectLst>
      </dsp:spPr>
      <dsp:style>
        <a:lnRef idx="1">
          <a:schemeClr val="accent1"/>
        </a:lnRef>
        <a:fillRef idx="2">
          <a:schemeClr val="accent1"/>
        </a:fillRef>
        <a:effectRef idx="1">
          <a:schemeClr val="accent1"/>
        </a:effectRef>
        <a:fontRef idx="minor">
          <a:schemeClr val="dk1"/>
        </a:fontRef>
      </dsp:style>
      <dsp:txBody>
        <a:bodyPr spcFirstLastPara="0" vert="horz" wrap="square" lIns="17780" tIns="17780" rIns="17780" bIns="17780" numCol="1" spcCol="1270" anchor="ctr" anchorCtr="0">
          <a:noAutofit/>
        </a:bodyPr>
        <a:lstStyle/>
        <a:p>
          <a:pPr lvl="0" algn="ctr" defTabSz="622300" rtl="1">
            <a:lnSpc>
              <a:spcPct val="90000"/>
            </a:lnSpc>
            <a:spcBef>
              <a:spcPct val="0"/>
            </a:spcBef>
            <a:spcAft>
              <a:spcPct val="35000"/>
            </a:spcAft>
          </a:pPr>
          <a:r>
            <a:rPr lang="ar-KW" sz="1400" b="1" kern="1200" dirty="0" smtClean="0">
              <a:solidFill>
                <a:schemeClr val="accent1">
                  <a:lumMod val="50000"/>
                </a:schemeClr>
              </a:solidFill>
            </a:rPr>
            <a:t>تقرير مراقب الحسابات عن البيانات المالية السنوية المدققة للصندوق</a:t>
          </a:r>
          <a:endParaRPr lang="en-US" sz="1400" b="1" kern="1200" dirty="0">
            <a:solidFill>
              <a:schemeClr val="accent1">
                <a:lumMod val="50000"/>
              </a:schemeClr>
            </a:solidFill>
          </a:endParaRPr>
        </a:p>
      </dsp:txBody>
      <dsp:txXfrm>
        <a:off x="6040557" y="1558628"/>
        <a:ext cx="1128028" cy="761378"/>
      </dsp:txXfrm>
    </dsp:sp>
    <dsp:sp modelId="{302B6C61-8D42-4FB9-B928-5AEE855467CA}">
      <dsp:nvSpPr>
        <dsp:cNvPr id="0" name=""/>
        <dsp:cNvSpPr/>
      </dsp:nvSpPr>
      <dsp:spPr>
        <a:xfrm>
          <a:off x="5510704" y="2831180"/>
          <a:ext cx="1597977" cy="827016"/>
        </a:xfrm>
        <a:prstGeom prst="ellipse">
          <a:avLst/>
        </a:prstGeom>
        <a:gradFill rotWithShape="1">
          <a:gsLst>
            <a:gs pos="0">
              <a:schemeClr val="accent1">
                <a:tint val="50000"/>
                <a:satMod val="300000"/>
              </a:schemeClr>
            </a:gs>
            <a:gs pos="35000">
              <a:schemeClr val="accent1">
                <a:tint val="37000"/>
                <a:satMod val="300000"/>
              </a:schemeClr>
            </a:gs>
            <a:gs pos="100000">
              <a:schemeClr val="accent1">
                <a:tint val="15000"/>
                <a:satMod val="350000"/>
              </a:schemeClr>
            </a:gs>
          </a:gsLst>
          <a:lin ang="16200000" scaled="1"/>
        </a:gradFill>
        <a:ln w="9525" cap="flat" cmpd="sng" algn="ctr">
          <a:solidFill>
            <a:schemeClr val="accent1">
              <a:shade val="95000"/>
              <a:satMod val="105000"/>
            </a:schemeClr>
          </a:solidFill>
          <a:prstDash val="solid"/>
        </a:ln>
        <a:effectLst>
          <a:outerShdw blurRad="40000" dist="20000" dir="5400000" rotWithShape="0">
            <a:srgbClr val="000000">
              <a:alpha val="38000"/>
            </a:srgbClr>
          </a:outerShdw>
        </a:effectLst>
      </dsp:spPr>
      <dsp:style>
        <a:lnRef idx="1">
          <a:schemeClr val="accent1"/>
        </a:lnRef>
        <a:fillRef idx="2">
          <a:schemeClr val="accent1"/>
        </a:fillRef>
        <a:effectRef idx="1">
          <a:schemeClr val="accent1"/>
        </a:effectRef>
        <a:fontRef idx="minor">
          <a:schemeClr val="dk1"/>
        </a:fontRef>
      </dsp:style>
      <dsp:txBody>
        <a:bodyPr spcFirstLastPara="0" vert="horz" wrap="square" lIns="17780" tIns="17780" rIns="17780" bIns="17780" numCol="1" spcCol="1270" anchor="ctr" anchorCtr="0">
          <a:noAutofit/>
        </a:bodyPr>
        <a:lstStyle/>
        <a:p>
          <a:pPr lvl="0" algn="ctr" defTabSz="622300" rtl="1">
            <a:lnSpc>
              <a:spcPct val="90000"/>
            </a:lnSpc>
            <a:spcBef>
              <a:spcPct val="0"/>
            </a:spcBef>
            <a:spcAft>
              <a:spcPct val="35000"/>
            </a:spcAft>
          </a:pPr>
          <a:r>
            <a:rPr lang="ar-KW" sz="1400" b="1" kern="1200" dirty="0" smtClean="0">
              <a:solidFill>
                <a:schemeClr val="accent1">
                  <a:lumMod val="50000"/>
                </a:schemeClr>
              </a:solidFill>
            </a:rPr>
            <a:t>البيانات المالية السنوية المدققة للصندوق</a:t>
          </a:r>
          <a:endParaRPr lang="en-US" sz="1400" b="1" kern="1200" dirty="0">
            <a:solidFill>
              <a:schemeClr val="accent1">
                <a:lumMod val="50000"/>
              </a:schemeClr>
            </a:solidFill>
          </a:endParaRPr>
        </a:p>
      </dsp:txBody>
      <dsp:txXfrm>
        <a:off x="5744722" y="2952294"/>
        <a:ext cx="1129941" cy="584788"/>
      </dsp:txXfrm>
    </dsp:sp>
    <dsp:sp modelId="{1C322202-2EB9-4465-BF21-DF7CFDC49BA1}">
      <dsp:nvSpPr>
        <dsp:cNvPr id="0" name=""/>
        <dsp:cNvSpPr/>
      </dsp:nvSpPr>
      <dsp:spPr>
        <a:xfrm>
          <a:off x="3786669" y="3342036"/>
          <a:ext cx="1874382" cy="1336697"/>
        </a:xfrm>
        <a:prstGeom prst="ellipse">
          <a:avLst/>
        </a:prstGeom>
        <a:gradFill rotWithShape="1">
          <a:gsLst>
            <a:gs pos="0">
              <a:schemeClr val="accent1">
                <a:tint val="50000"/>
                <a:satMod val="300000"/>
              </a:schemeClr>
            </a:gs>
            <a:gs pos="35000">
              <a:schemeClr val="accent1">
                <a:tint val="37000"/>
                <a:satMod val="300000"/>
              </a:schemeClr>
            </a:gs>
            <a:gs pos="100000">
              <a:schemeClr val="accent1">
                <a:tint val="15000"/>
                <a:satMod val="350000"/>
              </a:schemeClr>
            </a:gs>
          </a:gsLst>
          <a:lin ang="16200000" scaled="1"/>
        </a:gradFill>
        <a:ln w="9525" cap="flat" cmpd="sng" algn="ctr">
          <a:solidFill>
            <a:schemeClr val="accent1">
              <a:shade val="95000"/>
              <a:satMod val="105000"/>
            </a:schemeClr>
          </a:solidFill>
          <a:prstDash val="solid"/>
        </a:ln>
        <a:effectLst>
          <a:outerShdw blurRad="40000" dist="20000" dir="5400000" rotWithShape="0">
            <a:srgbClr val="000000">
              <a:alpha val="38000"/>
            </a:srgbClr>
          </a:outerShdw>
        </a:effectLst>
      </dsp:spPr>
      <dsp:style>
        <a:lnRef idx="1">
          <a:schemeClr val="accent1"/>
        </a:lnRef>
        <a:fillRef idx="2">
          <a:schemeClr val="accent1"/>
        </a:fillRef>
        <a:effectRef idx="1">
          <a:schemeClr val="accent1"/>
        </a:effectRef>
        <a:fontRef idx="minor">
          <a:schemeClr val="dk1"/>
        </a:fontRef>
      </dsp:style>
      <dsp:txBody>
        <a:bodyPr spcFirstLastPara="0" vert="horz" wrap="square" lIns="17780" tIns="17780" rIns="17780" bIns="17780" numCol="1" spcCol="1270" anchor="ctr" anchorCtr="0">
          <a:noAutofit/>
        </a:bodyPr>
        <a:lstStyle/>
        <a:p>
          <a:pPr lvl="0" algn="ctr" defTabSz="622300">
            <a:lnSpc>
              <a:spcPct val="90000"/>
            </a:lnSpc>
            <a:spcBef>
              <a:spcPct val="0"/>
            </a:spcBef>
            <a:spcAft>
              <a:spcPct val="35000"/>
            </a:spcAft>
          </a:pPr>
          <a:r>
            <a:rPr lang="ar-KW" sz="1400" b="1" kern="1200" dirty="0" smtClean="0">
              <a:solidFill>
                <a:schemeClr val="accent1">
                  <a:lumMod val="50000"/>
                </a:schemeClr>
              </a:solidFill>
            </a:rPr>
            <a:t>تقرير مكتب التدقيق الشرعي الخارجي</a:t>
          </a:r>
        </a:p>
        <a:p>
          <a:pPr lvl="0" algn="ctr" defTabSz="622300">
            <a:lnSpc>
              <a:spcPct val="90000"/>
            </a:lnSpc>
            <a:spcBef>
              <a:spcPct val="0"/>
            </a:spcBef>
            <a:spcAft>
              <a:spcPct val="35000"/>
            </a:spcAft>
          </a:pPr>
          <a:r>
            <a:rPr lang="ar-KW" sz="1400" kern="1200" dirty="0" smtClean="0">
              <a:solidFill>
                <a:srgbClr val="FF0000"/>
              </a:solidFill>
            </a:rPr>
            <a:t>*</a:t>
          </a:r>
          <a:r>
            <a:rPr lang="ar-KW" sz="1400" b="0" kern="1200" dirty="0" smtClean="0">
              <a:solidFill>
                <a:schemeClr val="accent1">
                  <a:lumMod val="50000"/>
                </a:schemeClr>
              </a:solidFill>
            </a:rPr>
            <a:t> </a:t>
          </a:r>
          <a:r>
            <a:rPr lang="ar-KW" sz="1200" b="1" kern="1200" dirty="0" smtClean="0">
              <a:solidFill>
                <a:schemeClr val="accent1">
                  <a:lumMod val="50000"/>
                </a:schemeClr>
              </a:solidFill>
            </a:rPr>
            <a:t>للصناديق المرخص لها بالعمل وفق أحكام الشريعة الإسلامية</a:t>
          </a:r>
          <a:endParaRPr lang="en-US" sz="1200" b="1" kern="1200" dirty="0">
            <a:solidFill>
              <a:schemeClr val="accent1">
                <a:lumMod val="50000"/>
              </a:schemeClr>
            </a:solidFill>
          </a:endParaRPr>
        </a:p>
      </dsp:txBody>
      <dsp:txXfrm>
        <a:off x="4061166" y="3537791"/>
        <a:ext cx="1325388" cy="945187"/>
      </dsp:txXfrm>
    </dsp:sp>
    <dsp:sp modelId="{117E1E94-192A-488B-BA61-5F02C5D44DCA}">
      <dsp:nvSpPr>
        <dsp:cNvPr id="0" name=""/>
        <dsp:cNvSpPr/>
      </dsp:nvSpPr>
      <dsp:spPr>
        <a:xfrm>
          <a:off x="1910312" y="3633185"/>
          <a:ext cx="1398930" cy="827016"/>
        </a:xfrm>
        <a:prstGeom prst="ellipse">
          <a:avLst/>
        </a:prstGeom>
        <a:gradFill rotWithShape="1">
          <a:gsLst>
            <a:gs pos="0">
              <a:schemeClr val="accent1">
                <a:tint val="50000"/>
                <a:satMod val="300000"/>
              </a:schemeClr>
            </a:gs>
            <a:gs pos="35000">
              <a:schemeClr val="accent1">
                <a:tint val="37000"/>
                <a:satMod val="300000"/>
              </a:schemeClr>
            </a:gs>
            <a:gs pos="100000">
              <a:schemeClr val="accent1">
                <a:tint val="15000"/>
                <a:satMod val="350000"/>
              </a:schemeClr>
            </a:gs>
          </a:gsLst>
          <a:lin ang="16200000" scaled="1"/>
        </a:gradFill>
        <a:ln w="9525" cap="flat" cmpd="sng" algn="ctr">
          <a:solidFill>
            <a:schemeClr val="accent1">
              <a:shade val="95000"/>
              <a:satMod val="105000"/>
            </a:schemeClr>
          </a:solidFill>
          <a:prstDash val="solid"/>
        </a:ln>
        <a:effectLst>
          <a:outerShdw blurRad="40000" dist="20000" dir="5400000" rotWithShape="0">
            <a:srgbClr val="000000">
              <a:alpha val="38000"/>
            </a:srgbClr>
          </a:outerShdw>
        </a:effectLst>
      </dsp:spPr>
      <dsp:style>
        <a:lnRef idx="1">
          <a:schemeClr val="accent1"/>
        </a:lnRef>
        <a:fillRef idx="2">
          <a:schemeClr val="accent1"/>
        </a:fillRef>
        <a:effectRef idx="1">
          <a:schemeClr val="accent1"/>
        </a:effectRef>
        <a:fontRef idx="minor">
          <a:schemeClr val="dk1"/>
        </a:fontRef>
      </dsp:style>
      <dsp:txBody>
        <a:bodyPr spcFirstLastPara="0" vert="horz" wrap="square" lIns="17780" tIns="17780" rIns="17780" bIns="17780" numCol="1" spcCol="1270" anchor="ctr" anchorCtr="0">
          <a:noAutofit/>
        </a:bodyPr>
        <a:lstStyle/>
        <a:p>
          <a:pPr lvl="0" algn="ctr" defTabSz="622300" rtl="1">
            <a:lnSpc>
              <a:spcPct val="90000"/>
            </a:lnSpc>
            <a:spcBef>
              <a:spcPct val="0"/>
            </a:spcBef>
            <a:spcAft>
              <a:spcPct val="35000"/>
            </a:spcAft>
          </a:pPr>
          <a:r>
            <a:rPr lang="ar-KW" sz="1400" b="1" kern="1200" dirty="0" smtClean="0">
              <a:solidFill>
                <a:schemeClr val="accent1">
                  <a:lumMod val="50000"/>
                </a:schemeClr>
              </a:solidFill>
            </a:rPr>
            <a:t>تقرير مراقب الاستثمار</a:t>
          </a:r>
          <a:endParaRPr lang="en-US" sz="1400" b="1" kern="1200" dirty="0">
            <a:solidFill>
              <a:schemeClr val="accent1">
                <a:lumMod val="50000"/>
              </a:schemeClr>
            </a:solidFill>
          </a:endParaRPr>
        </a:p>
      </dsp:txBody>
      <dsp:txXfrm>
        <a:off x="2115181" y="3754299"/>
        <a:ext cx="989192" cy="584788"/>
      </dsp:txXfrm>
    </dsp:sp>
    <dsp:sp modelId="{277AA0F3-9BB4-4769-BC03-520F4780F370}">
      <dsp:nvSpPr>
        <dsp:cNvPr id="0" name=""/>
        <dsp:cNvSpPr/>
      </dsp:nvSpPr>
      <dsp:spPr>
        <a:xfrm>
          <a:off x="182110" y="2697089"/>
          <a:ext cx="1711377" cy="942508"/>
        </a:xfrm>
        <a:prstGeom prst="ellipse">
          <a:avLst/>
        </a:prstGeom>
        <a:gradFill rotWithShape="1">
          <a:gsLst>
            <a:gs pos="0">
              <a:schemeClr val="accent1">
                <a:tint val="50000"/>
                <a:satMod val="300000"/>
              </a:schemeClr>
            </a:gs>
            <a:gs pos="35000">
              <a:schemeClr val="accent1">
                <a:tint val="37000"/>
                <a:satMod val="300000"/>
              </a:schemeClr>
            </a:gs>
            <a:gs pos="100000">
              <a:schemeClr val="accent1">
                <a:tint val="15000"/>
                <a:satMod val="350000"/>
              </a:schemeClr>
            </a:gs>
          </a:gsLst>
          <a:lin ang="16200000" scaled="1"/>
        </a:gradFill>
        <a:ln w="9525" cap="flat" cmpd="sng" algn="ctr">
          <a:solidFill>
            <a:schemeClr val="accent1">
              <a:shade val="95000"/>
              <a:satMod val="105000"/>
            </a:schemeClr>
          </a:solidFill>
          <a:prstDash val="solid"/>
        </a:ln>
        <a:effectLst>
          <a:outerShdw blurRad="40000" dist="20000" dir="5400000" rotWithShape="0">
            <a:srgbClr val="000000">
              <a:alpha val="38000"/>
            </a:srgbClr>
          </a:outerShdw>
        </a:effectLst>
      </dsp:spPr>
      <dsp:style>
        <a:lnRef idx="1">
          <a:schemeClr val="accent1"/>
        </a:lnRef>
        <a:fillRef idx="2">
          <a:schemeClr val="accent1"/>
        </a:fillRef>
        <a:effectRef idx="1">
          <a:schemeClr val="accent1"/>
        </a:effectRef>
        <a:fontRef idx="minor">
          <a:schemeClr val="dk1"/>
        </a:fontRef>
      </dsp:style>
      <dsp:txBody>
        <a:bodyPr spcFirstLastPara="0" vert="horz" wrap="square" lIns="17780" tIns="17780" rIns="17780" bIns="17780" numCol="1" spcCol="1270" anchor="ctr" anchorCtr="0">
          <a:noAutofit/>
        </a:bodyPr>
        <a:lstStyle/>
        <a:p>
          <a:pPr lvl="0" algn="ctr" defTabSz="622300">
            <a:lnSpc>
              <a:spcPct val="90000"/>
            </a:lnSpc>
            <a:spcBef>
              <a:spcPct val="0"/>
            </a:spcBef>
            <a:spcAft>
              <a:spcPct val="35000"/>
            </a:spcAft>
          </a:pPr>
          <a:r>
            <a:rPr lang="ar-KW" sz="1400" b="1" kern="1200" dirty="0" smtClean="0">
              <a:solidFill>
                <a:schemeClr val="accent1">
                  <a:lumMod val="50000"/>
                </a:schemeClr>
              </a:solidFill>
            </a:rPr>
            <a:t>تعديلات النظام الأساسي التي تمس الحقوق المكتسبة لحملة الوحدات</a:t>
          </a:r>
          <a:endParaRPr lang="en-US" sz="1400" b="1" kern="1200" dirty="0">
            <a:solidFill>
              <a:schemeClr val="accent1">
                <a:lumMod val="50000"/>
              </a:schemeClr>
            </a:solidFill>
          </a:endParaRPr>
        </a:p>
      </dsp:txBody>
      <dsp:txXfrm>
        <a:off x="432735" y="2835116"/>
        <a:ext cx="1210127" cy="666454"/>
      </dsp:txXfrm>
    </dsp:sp>
    <dsp:sp modelId="{9BF36A10-E8B7-4372-A396-DA176468E1E3}">
      <dsp:nvSpPr>
        <dsp:cNvPr id="0" name=""/>
        <dsp:cNvSpPr/>
      </dsp:nvSpPr>
      <dsp:spPr>
        <a:xfrm>
          <a:off x="326126" y="1463032"/>
          <a:ext cx="1578550" cy="755876"/>
        </a:xfrm>
        <a:prstGeom prst="ellipse">
          <a:avLst/>
        </a:prstGeom>
        <a:gradFill rotWithShape="1">
          <a:gsLst>
            <a:gs pos="0">
              <a:schemeClr val="accent1">
                <a:tint val="50000"/>
                <a:satMod val="300000"/>
              </a:schemeClr>
            </a:gs>
            <a:gs pos="35000">
              <a:schemeClr val="accent1">
                <a:tint val="37000"/>
                <a:satMod val="300000"/>
              </a:schemeClr>
            </a:gs>
            <a:gs pos="100000">
              <a:schemeClr val="accent1">
                <a:tint val="15000"/>
                <a:satMod val="350000"/>
              </a:schemeClr>
            </a:gs>
          </a:gsLst>
          <a:lin ang="16200000" scaled="1"/>
        </a:gradFill>
        <a:ln w="9525" cap="flat" cmpd="sng" algn="ctr">
          <a:solidFill>
            <a:schemeClr val="accent1">
              <a:shade val="95000"/>
              <a:satMod val="105000"/>
            </a:schemeClr>
          </a:solidFill>
          <a:prstDash val="solid"/>
        </a:ln>
        <a:effectLst>
          <a:outerShdw blurRad="40000" dist="20000" dir="5400000" rotWithShape="0">
            <a:srgbClr val="000000">
              <a:alpha val="38000"/>
            </a:srgbClr>
          </a:outerShdw>
        </a:effectLst>
      </dsp:spPr>
      <dsp:style>
        <a:lnRef idx="1">
          <a:schemeClr val="accent1"/>
        </a:lnRef>
        <a:fillRef idx="2">
          <a:schemeClr val="accent1"/>
        </a:fillRef>
        <a:effectRef idx="1">
          <a:schemeClr val="accent1"/>
        </a:effectRef>
        <a:fontRef idx="minor">
          <a:schemeClr val="dk1"/>
        </a:fontRef>
      </dsp:style>
      <dsp:txBody>
        <a:bodyPr spcFirstLastPara="0" vert="horz" wrap="square" lIns="17780" tIns="17780" rIns="17780" bIns="17780" numCol="1" spcCol="1270" anchor="ctr" anchorCtr="0">
          <a:noAutofit/>
        </a:bodyPr>
        <a:lstStyle/>
        <a:p>
          <a:pPr lvl="0" algn="ctr" defTabSz="622300">
            <a:lnSpc>
              <a:spcPct val="90000"/>
            </a:lnSpc>
            <a:spcBef>
              <a:spcPct val="0"/>
            </a:spcBef>
            <a:spcAft>
              <a:spcPct val="35000"/>
            </a:spcAft>
          </a:pPr>
          <a:r>
            <a:rPr lang="ar-KW" sz="1400" b="1" kern="1200" dirty="0" smtClean="0">
              <a:solidFill>
                <a:schemeClr val="accent1">
                  <a:lumMod val="50000"/>
                </a:schemeClr>
              </a:solidFill>
            </a:rPr>
            <a:t>عزل مدير الصندوق</a:t>
          </a:r>
          <a:endParaRPr lang="en-US" sz="1400" b="1" kern="1200" dirty="0">
            <a:solidFill>
              <a:schemeClr val="accent1">
                <a:lumMod val="50000"/>
              </a:schemeClr>
            </a:solidFill>
          </a:endParaRPr>
        </a:p>
      </dsp:txBody>
      <dsp:txXfrm>
        <a:off x="557299" y="1573727"/>
        <a:ext cx="1116204" cy="534486"/>
      </dsp:txXfrm>
    </dsp:sp>
    <dsp:sp modelId="{CEC8B033-35B8-4453-BA33-7D7BF2877FE4}">
      <dsp:nvSpPr>
        <dsp:cNvPr id="0" name=""/>
        <dsp:cNvSpPr/>
      </dsp:nvSpPr>
      <dsp:spPr>
        <a:xfrm>
          <a:off x="1190231" y="367892"/>
          <a:ext cx="1345869" cy="827016"/>
        </a:xfrm>
        <a:prstGeom prst="ellipse">
          <a:avLst/>
        </a:prstGeom>
        <a:gradFill rotWithShape="1">
          <a:gsLst>
            <a:gs pos="0">
              <a:schemeClr val="accent1">
                <a:tint val="50000"/>
                <a:satMod val="300000"/>
              </a:schemeClr>
            </a:gs>
            <a:gs pos="35000">
              <a:schemeClr val="accent1">
                <a:tint val="37000"/>
                <a:satMod val="300000"/>
              </a:schemeClr>
            </a:gs>
            <a:gs pos="100000">
              <a:schemeClr val="accent1">
                <a:tint val="15000"/>
                <a:satMod val="350000"/>
              </a:schemeClr>
            </a:gs>
          </a:gsLst>
          <a:lin ang="16200000" scaled="1"/>
        </a:gradFill>
        <a:ln w="9525" cap="flat" cmpd="sng" algn="ctr">
          <a:solidFill>
            <a:schemeClr val="accent1">
              <a:shade val="95000"/>
              <a:satMod val="105000"/>
            </a:schemeClr>
          </a:solidFill>
          <a:prstDash val="solid"/>
        </a:ln>
        <a:effectLst>
          <a:outerShdw blurRad="40000" dist="20000" dir="5400000" rotWithShape="0">
            <a:srgbClr val="000000">
              <a:alpha val="38000"/>
            </a:srgbClr>
          </a:outerShdw>
        </a:effectLst>
      </dsp:spPr>
      <dsp:style>
        <a:lnRef idx="1">
          <a:schemeClr val="accent1"/>
        </a:lnRef>
        <a:fillRef idx="2">
          <a:schemeClr val="accent1"/>
        </a:fillRef>
        <a:effectRef idx="1">
          <a:schemeClr val="accent1"/>
        </a:effectRef>
        <a:fontRef idx="minor">
          <a:schemeClr val="dk1"/>
        </a:fontRef>
      </dsp:style>
      <dsp:txBody>
        <a:bodyPr spcFirstLastPara="0" vert="horz" wrap="square" lIns="17780" tIns="17780" rIns="17780" bIns="17780" numCol="1" spcCol="1270" anchor="ctr" anchorCtr="0">
          <a:noAutofit/>
        </a:bodyPr>
        <a:lstStyle/>
        <a:p>
          <a:pPr lvl="0" algn="ctr" defTabSz="622300">
            <a:lnSpc>
              <a:spcPct val="90000"/>
            </a:lnSpc>
            <a:spcBef>
              <a:spcPct val="0"/>
            </a:spcBef>
            <a:spcAft>
              <a:spcPct val="35000"/>
            </a:spcAft>
          </a:pPr>
          <a:r>
            <a:rPr lang="ar-KW" sz="1400" b="1" kern="1200" dirty="0" smtClean="0">
              <a:solidFill>
                <a:schemeClr val="accent1">
                  <a:lumMod val="50000"/>
                </a:schemeClr>
              </a:solidFill>
            </a:rPr>
            <a:t>تعيين مدير بديل</a:t>
          </a:r>
          <a:endParaRPr lang="en-US" sz="1400" b="1" kern="1200" dirty="0">
            <a:solidFill>
              <a:schemeClr val="accent1">
                <a:lumMod val="50000"/>
              </a:schemeClr>
            </a:solidFill>
          </a:endParaRPr>
        </a:p>
      </dsp:txBody>
      <dsp:txXfrm>
        <a:off x="1387329" y="489006"/>
        <a:ext cx="951673" cy="584788"/>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7B37DB3-CB0B-4D7A-93B9-D7ECD5FBDDDB}">
      <dsp:nvSpPr>
        <dsp:cNvPr id="0" name=""/>
        <dsp:cNvSpPr/>
      </dsp:nvSpPr>
      <dsp:spPr>
        <a:xfrm>
          <a:off x="3521526" y="2534153"/>
          <a:ext cx="373270" cy="971989"/>
        </a:xfrm>
        <a:custGeom>
          <a:avLst/>
          <a:gdLst/>
          <a:ahLst/>
          <a:cxnLst/>
          <a:rect l="0" t="0" r="0" b="0"/>
          <a:pathLst>
            <a:path>
              <a:moveTo>
                <a:pt x="0" y="0"/>
              </a:moveTo>
              <a:lnTo>
                <a:pt x="0" y="971989"/>
              </a:lnTo>
              <a:lnTo>
                <a:pt x="373270" y="971989"/>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49E9BB51-752F-4622-B355-BC97C11A009C}">
      <dsp:nvSpPr>
        <dsp:cNvPr id="0" name=""/>
        <dsp:cNvSpPr/>
      </dsp:nvSpPr>
      <dsp:spPr>
        <a:xfrm>
          <a:off x="3092407" y="1047939"/>
          <a:ext cx="1266422" cy="439584"/>
        </a:xfrm>
        <a:custGeom>
          <a:avLst/>
          <a:gdLst/>
          <a:ahLst/>
          <a:cxnLst/>
          <a:rect l="0" t="0" r="0" b="0"/>
          <a:pathLst>
            <a:path>
              <a:moveTo>
                <a:pt x="0" y="0"/>
              </a:moveTo>
              <a:lnTo>
                <a:pt x="0" y="219792"/>
              </a:lnTo>
              <a:lnTo>
                <a:pt x="1266422" y="219792"/>
              </a:lnTo>
              <a:lnTo>
                <a:pt x="1266422" y="439584"/>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17B0A2DF-52E4-4CB0-A23D-EE68B4F232B0}">
      <dsp:nvSpPr>
        <dsp:cNvPr id="0" name=""/>
        <dsp:cNvSpPr/>
      </dsp:nvSpPr>
      <dsp:spPr>
        <a:xfrm>
          <a:off x="988681" y="2534153"/>
          <a:ext cx="337642" cy="868723"/>
        </a:xfrm>
        <a:custGeom>
          <a:avLst/>
          <a:gdLst/>
          <a:ahLst/>
          <a:cxnLst/>
          <a:rect l="0" t="0" r="0" b="0"/>
          <a:pathLst>
            <a:path>
              <a:moveTo>
                <a:pt x="0" y="0"/>
              </a:moveTo>
              <a:lnTo>
                <a:pt x="0" y="868723"/>
              </a:lnTo>
              <a:lnTo>
                <a:pt x="337642" y="868723"/>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EA6FAC77-3197-42CB-83A4-00679B85D3A0}">
      <dsp:nvSpPr>
        <dsp:cNvPr id="0" name=""/>
        <dsp:cNvSpPr/>
      </dsp:nvSpPr>
      <dsp:spPr>
        <a:xfrm>
          <a:off x="1825985" y="1047939"/>
          <a:ext cx="1266422" cy="439584"/>
        </a:xfrm>
        <a:custGeom>
          <a:avLst/>
          <a:gdLst/>
          <a:ahLst/>
          <a:cxnLst/>
          <a:rect l="0" t="0" r="0" b="0"/>
          <a:pathLst>
            <a:path>
              <a:moveTo>
                <a:pt x="1266422" y="0"/>
              </a:moveTo>
              <a:lnTo>
                <a:pt x="1266422" y="219792"/>
              </a:lnTo>
              <a:lnTo>
                <a:pt x="0" y="219792"/>
              </a:lnTo>
              <a:lnTo>
                <a:pt x="0" y="439584"/>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9E03AA67-C6C2-437C-86E5-56265E0393E0}">
      <dsp:nvSpPr>
        <dsp:cNvPr id="0" name=""/>
        <dsp:cNvSpPr/>
      </dsp:nvSpPr>
      <dsp:spPr>
        <a:xfrm>
          <a:off x="2045777" y="1309"/>
          <a:ext cx="2093259" cy="1046629"/>
        </a:xfrm>
        <a:prstGeom prst="rect">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8890" tIns="8890" rIns="8890" bIns="8890" numCol="1" spcCol="1270" anchor="ctr" anchorCtr="0">
          <a:noAutofit/>
        </a:bodyPr>
        <a:lstStyle/>
        <a:p>
          <a:pPr lvl="0" algn="ctr" defTabSz="622300">
            <a:lnSpc>
              <a:spcPct val="90000"/>
            </a:lnSpc>
            <a:spcBef>
              <a:spcPct val="0"/>
            </a:spcBef>
            <a:spcAft>
              <a:spcPct val="35000"/>
            </a:spcAft>
          </a:pPr>
          <a:r>
            <a:rPr lang="ar-KW" sz="1400" b="0" i="0" u="none" strike="noStrike" kern="1200" baseline="0" dirty="0" smtClean="0">
              <a:solidFill>
                <a:schemeClr val="tx2"/>
              </a:solidFill>
              <a:latin typeface="+mn-lt"/>
              <a:ea typeface="+mn-ea"/>
              <a:cs typeface="mohammad bold art 1" pitchFamily="2" charset="-78"/>
            </a:rPr>
            <a:t>مخالفة حدود الاستثمار المنصوص عليها في ضوابط الاستثمار الخاصة بالصناديق أو في النظام الأساسي للصندوق</a:t>
          </a:r>
          <a:endParaRPr lang="en-US" sz="1400" b="0" i="0" u="none" strike="noStrike" kern="1200" baseline="0" dirty="0">
            <a:solidFill>
              <a:schemeClr val="tx2"/>
            </a:solidFill>
            <a:latin typeface="+mn-lt"/>
            <a:ea typeface="+mn-ea"/>
            <a:cs typeface="mohammad bold art 1" pitchFamily="2" charset="-78"/>
          </a:endParaRPr>
        </a:p>
      </dsp:txBody>
      <dsp:txXfrm>
        <a:off x="2045777" y="1309"/>
        <a:ext cx="2093259" cy="1046629"/>
      </dsp:txXfrm>
    </dsp:sp>
    <dsp:sp modelId="{6068AF08-6351-4487-B260-D93442783E44}">
      <dsp:nvSpPr>
        <dsp:cNvPr id="0" name=""/>
        <dsp:cNvSpPr/>
      </dsp:nvSpPr>
      <dsp:spPr>
        <a:xfrm>
          <a:off x="779355" y="1487524"/>
          <a:ext cx="2093259" cy="1046629"/>
        </a:xfrm>
        <a:prstGeom prst="rect">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8890" tIns="8890" rIns="8890" bIns="8890" numCol="1" spcCol="1270" anchor="ctr" anchorCtr="0">
          <a:noAutofit/>
        </a:bodyPr>
        <a:lstStyle/>
        <a:p>
          <a:pPr lvl="0" algn="ctr" defTabSz="622300">
            <a:lnSpc>
              <a:spcPct val="90000"/>
            </a:lnSpc>
            <a:spcBef>
              <a:spcPct val="0"/>
            </a:spcBef>
            <a:spcAft>
              <a:spcPct val="35000"/>
            </a:spcAft>
          </a:pPr>
          <a:r>
            <a:rPr kumimoji="0" lang="ar-KW" sz="1400" b="0" i="0" u="none" strike="noStrike" kern="1200" cap="none" spc="0" normalizeH="0" baseline="0" noProof="0" dirty="0" smtClean="0">
              <a:ln>
                <a:noFill/>
              </a:ln>
              <a:solidFill>
                <a:schemeClr val="tx2"/>
              </a:solidFill>
              <a:effectLst/>
              <a:uLnTx/>
              <a:uFillTx/>
              <a:latin typeface="+mn-lt"/>
              <a:ea typeface="+mn-ea"/>
              <a:cs typeface="mohammad bold art 1" pitchFamily="2" charset="-78"/>
            </a:rPr>
            <a:t>بسبب خطأ أو إهمال من مدير الصندوق</a:t>
          </a:r>
          <a:endParaRPr lang="en-US" sz="1400" kern="1200" dirty="0"/>
        </a:p>
      </dsp:txBody>
      <dsp:txXfrm>
        <a:off x="779355" y="1487524"/>
        <a:ext cx="2093259" cy="1046629"/>
      </dsp:txXfrm>
    </dsp:sp>
    <dsp:sp modelId="{AE87AD58-0BE9-43D2-87CA-F677FC53ABC1}">
      <dsp:nvSpPr>
        <dsp:cNvPr id="0" name=""/>
        <dsp:cNvSpPr/>
      </dsp:nvSpPr>
      <dsp:spPr>
        <a:xfrm>
          <a:off x="1326324" y="2879562"/>
          <a:ext cx="2093259" cy="1046629"/>
        </a:xfrm>
        <a:prstGeom prst="rect">
          <a:avLst/>
        </a:prstGeom>
        <a:solidFill>
          <a:schemeClr val="lt1"/>
        </a:solidFill>
        <a:ln w="25400" cap="flat" cmpd="sng" algn="ctr">
          <a:solidFill>
            <a:schemeClr val="accent1"/>
          </a:solidFill>
          <a:prstDash val="solid"/>
        </a:ln>
        <a:effectLst/>
        <a:scene3d>
          <a:camera prst="orthographicFront"/>
          <a:lightRig rig="flat" dir="t"/>
        </a:scene3d>
        <a:sp3d/>
      </dsp:spPr>
      <dsp:style>
        <a:lnRef idx="2">
          <a:schemeClr val="accent1"/>
        </a:lnRef>
        <a:fillRef idx="1">
          <a:schemeClr val="lt1"/>
        </a:fillRef>
        <a:effectRef idx="0">
          <a:schemeClr val="accent1"/>
        </a:effectRef>
        <a:fontRef idx="minor">
          <a:schemeClr val="dk1"/>
        </a:fontRef>
      </dsp:style>
      <dsp:txBody>
        <a:bodyPr spcFirstLastPara="0" vert="horz" wrap="square" lIns="8890" tIns="8890" rIns="8890" bIns="8890" numCol="1" spcCol="1270" anchor="ctr" anchorCtr="0">
          <a:noAutofit/>
        </a:bodyPr>
        <a:lstStyle/>
        <a:p>
          <a:pPr lvl="0" algn="ctr" defTabSz="622300">
            <a:lnSpc>
              <a:spcPct val="90000"/>
            </a:lnSpc>
            <a:spcBef>
              <a:spcPct val="0"/>
            </a:spcBef>
            <a:spcAft>
              <a:spcPct val="35000"/>
            </a:spcAft>
          </a:pPr>
          <a:r>
            <a:rPr lang="ar-KW" sz="1400" b="0" i="0" u="none" strike="noStrike" kern="1200" baseline="0" dirty="0" smtClean="0">
              <a:solidFill>
                <a:schemeClr val="tx2"/>
              </a:solidFill>
              <a:latin typeface="+mn-lt"/>
              <a:ea typeface="+mn-ea"/>
              <a:cs typeface="mohammad bold art 1" pitchFamily="2" charset="-78"/>
            </a:rPr>
            <a:t>إخطار الهيئة - على الفور - واتخاذ الإجراءات والخطوات اللازمة لتصويب المخالفة</a:t>
          </a:r>
          <a:r>
            <a:rPr lang="ar-KW" sz="1600" b="0" i="0" u="none" strike="noStrike" kern="1200" baseline="0" dirty="0" smtClean="0">
              <a:solidFill>
                <a:schemeClr val="tx2"/>
              </a:solidFill>
              <a:latin typeface="+mn-lt"/>
              <a:ea typeface="+mn-ea"/>
              <a:cs typeface="mohammad bold art 1" pitchFamily="2" charset="-78"/>
            </a:rPr>
            <a:t>.</a:t>
          </a:r>
          <a:endParaRPr lang="en-US" sz="1600" kern="1200" dirty="0"/>
        </a:p>
      </dsp:txBody>
      <dsp:txXfrm>
        <a:off x="1326324" y="2879562"/>
        <a:ext cx="2093259" cy="1046629"/>
      </dsp:txXfrm>
    </dsp:sp>
    <dsp:sp modelId="{9CA9C48A-ED52-4E5B-A41A-8087934BF5A7}">
      <dsp:nvSpPr>
        <dsp:cNvPr id="0" name=""/>
        <dsp:cNvSpPr/>
      </dsp:nvSpPr>
      <dsp:spPr>
        <a:xfrm>
          <a:off x="3312200" y="1487524"/>
          <a:ext cx="2093259" cy="1046629"/>
        </a:xfrm>
        <a:prstGeom prst="rect">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8890" tIns="8890" rIns="8890" bIns="8890" numCol="1" spcCol="1270" anchor="ctr" anchorCtr="0">
          <a:noAutofit/>
        </a:bodyPr>
        <a:lstStyle/>
        <a:p>
          <a:pPr lvl="0" algn="ctr" defTabSz="622300">
            <a:lnSpc>
              <a:spcPct val="90000"/>
            </a:lnSpc>
            <a:spcBef>
              <a:spcPct val="0"/>
            </a:spcBef>
            <a:spcAft>
              <a:spcPct val="35000"/>
            </a:spcAft>
          </a:pPr>
          <a:r>
            <a:rPr lang="ar-KW" sz="1400" b="0" i="0" u="none" strike="noStrike" kern="1200" baseline="0" dirty="0" smtClean="0">
              <a:solidFill>
                <a:schemeClr val="tx2"/>
              </a:solidFill>
              <a:latin typeface="+mn-lt"/>
              <a:ea typeface="+mn-ea"/>
              <a:cs typeface="mohammad bold art 1" pitchFamily="2" charset="-78"/>
            </a:rPr>
            <a:t>بسبب ظروف خارجة عن إرادة مدير الصندوق</a:t>
          </a:r>
          <a:endParaRPr lang="en-US" sz="1400" b="0" kern="1200" dirty="0"/>
        </a:p>
      </dsp:txBody>
      <dsp:txXfrm>
        <a:off x="3312200" y="1487524"/>
        <a:ext cx="2093259" cy="1046629"/>
      </dsp:txXfrm>
    </dsp:sp>
    <dsp:sp modelId="{FE046F95-553F-41AD-9778-5B6DFFD17186}">
      <dsp:nvSpPr>
        <dsp:cNvPr id="0" name=""/>
        <dsp:cNvSpPr/>
      </dsp:nvSpPr>
      <dsp:spPr>
        <a:xfrm>
          <a:off x="3894796" y="2850445"/>
          <a:ext cx="2441913" cy="1311395"/>
        </a:xfrm>
        <a:prstGeom prst="rect">
          <a:avLst/>
        </a:prstGeom>
        <a:solidFill>
          <a:schemeClr val="lt1"/>
        </a:solidFill>
        <a:ln w="25400" cap="flat" cmpd="sng" algn="ctr">
          <a:solidFill>
            <a:schemeClr val="accent1"/>
          </a:solidFill>
          <a:prstDash val="solid"/>
        </a:ln>
        <a:effectLst/>
        <a:scene3d>
          <a:camera prst="orthographicFront"/>
          <a:lightRig rig="flat" dir="t"/>
        </a:scene3d>
        <a:sp3d/>
      </dsp:spPr>
      <dsp:style>
        <a:lnRef idx="2">
          <a:schemeClr val="accent1"/>
        </a:lnRef>
        <a:fillRef idx="1">
          <a:schemeClr val="lt1"/>
        </a:fillRef>
        <a:effectRef idx="0">
          <a:schemeClr val="accent1"/>
        </a:effectRef>
        <a:fontRef idx="minor">
          <a:schemeClr val="dk1"/>
        </a:fontRef>
      </dsp:style>
      <dsp:txBody>
        <a:bodyPr spcFirstLastPara="0" vert="horz" wrap="square" lIns="8890" tIns="8890" rIns="8890" bIns="8890" numCol="1" spcCol="1270" anchor="ctr" anchorCtr="0">
          <a:noAutofit/>
        </a:bodyPr>
        <a:lstStyle/>
        <a:p>
          <a:pPr lvl="0" algn="ctr" defTabSz="622300" rtl="1">
            <a:lnSpc>
              <a:spcPct val="90000"/>
            </a:lnSpc>
            <a:spcBef>
              <a:spcPct val="0"/>
            </a:spcBef>
            <a:spcAft>
              <a:spcPct val="35000"/>
            </a:spcAft>
          </a:pPr>
          <a:r>
            <a:rPr kumimoji="0" lang="ar-KW" sz="1400" b="0" i="0" u="none" strike="noStrike" kern="1200" cap="none" spc="0" normalizeH="0" baseline="0" noProof="0" dirty="0" smtClean="0">
              <a:ln>
                <a:noFill/>
              </a:ln>
              <a:solidFill>
                <a:schemeClr val="tx2"/>
              </a:solidFill>
              <a:effectLst/>
              <a:uLnTx/>
              <a:uFillTx/>
              <a:latin typeface="+mn-lt"/>
              <a:ea typeface="+mn-ea"/>
              <a:cs typeface="mohammad bold art 1" pitchFamily="2" charset="-78"/>
            </a:rPr>
            <a:t>إخطار الهيئة، إذا لم يتم تصويب المخالفة خلال خمسة أيام عمل، على أن يتضمن الإخطار الإجراءات والخطوات اللازمة لتصويب المخالفة والمدة المطلوبة لذلك.</a:t>
          </a:r>
          <a:endParaRPr lang="en-US" sz="1400" kern="1200" dirty="0"/>
        </a:p>
      </dsp:txBody>
      <dsp:txXfrm>
        <a:off x="3894796" y="2850445"/>
        <a:ext cx="2441913" cy="1311395"/>
      </dsp:txXfrm>
    </dsp:sp>
  </dsp:spTree>
</dsp:drawing>
</file>

<file path=ppt/diagrams/layout1.xml><?xml version="1.0" encoding="utf-8"?>
<dgm:layoutDef xmlns:dgm="http://schemas.openxmlformats.org/drawingml/2006/diagram" xmlns:a="http://schemas.openxmlformats.org/drawingml/2006/main" uniqueId="urn:microsoft.com/office/officeart/2005/8/layout/radial6">
  <dgm:title val=""/>
  <dgm:desc val=""/>
  <dgm:catLst>
    <dgm:cat type="cycle" pri="9000"/>
    <dgm:cat type="relationship" pri="21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Name0">
    <dgm:varLst>
      <dgm:chMax val="1"/>
      <dgm:dir/>
      <dgm:animLvl val="ctr"/>
      <dgm:resizeHandles val="exact"/>
    </dgm:varLst>
    <dgm:choose name="Name1">
      <dgm:if name="Name2" func="var" arg="dir" op="equ" val="norm">
        <dgm:choose name="Name3">
          <dgm:if name="Name4" axis="ch ch" ptType="node node" st="1 1" cnt="1 0" func="cnt" op="lte" val="1">
            <dgm:alg type="cycle">
              <dgm:param type="stAng" val="90"/>
              <dgm:param type="spanAng" val="360"/>
              <dgm:param type="ctrShpMap" val="fNode"/>
            </dgm:alg>
          </dgm:if>
          <dgm:else name="Name5">
            <dgm:alg type="cycle">
              <dgm:param type="stAng" val="0"/>
              <dgm:param type="spanAng" val="360"/>
              <dgm:param type="ctrShpMap" val="fNode"/>
            </dgm:alg>
          </dgm:else>
        </dgm:choose>
      </dgm:if>
      <dgm:else name="Name6">
        <dgm:choose name="Name7">
          <dgm:if name="Name8" axis="ch ch" ptType="node node" st="1 1" cnt="1 0" func="cnt" op="lte" val="1">
            <dgm:alg type="cycle">
              <dgm:param type="stAng" val="-90"/>
              <dgm:param type="spanAng" val="360"/>
              <dgm:param type="ctrShpMap" val="fNode"/>
            </dgm:alg>
          </dgm:if>
          <dgm:else name="Name9">
            <dgm:alg type="cycle">
              <dgm:param type="stAng" val="0"/>
              <dgm:param type="spanAng" val="-360"/>
              <dgm:param type="ctrShpMap" val="fNode"/>
            </dgm:alg>
          </dgm:else>
        </dgm:choose>
      </dgm:else>
    </dgm:choose>
    <dgm:shape xmlns:r="http://schemas.openxmlformats.org/officeDocument/2006/relationships" r:blip="">
      <dgm:adjLst/>
    </dgm:shape>
    <dgm:presOf/>
    <dgm:choose name="Name10">
      <dgm:if name="Name11" func="var" arg="dir" op="equ" val="norm">
        <dgm:choose name="Name12">
          <dgm:if name="Name13"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des" forName="oneNode" refType="primFontSz" refFor="ch" refForName="centerShape" op="lte" fact="0.95"/>
              <dgm:constr type="diam" for="ch" forName="singleconn" refType="diam" op="equ" fact="-1"/>
              <dgm:constr type="h" for="ch" forName="singleconn" refType="w" refFor="ch" refForName="oneComp" fact="0.24"/>
              <dgm:constr type="w" for="ch" forName="dummya" refType="w" refFor="ch" refForName="oneComp" op="equ"/>
              <dgm:constr type="w" for="ch" forName="dummyb" refType="w" refFor="ch" refForName="oneComp" op="equ"/>
              <dgm:constr type="w" for="ch" forName="dummyc" refType="w" refFor="ch" refForName="oneComp" op="equ"/>
            </dgm:constrLst>
          </dgm:if>
          <dgm:else name="Name14">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forName="sibTrans" refType="diam" op="equ"/>
              <dgm:constr type="h" for="ch" forName="sibTrans" refType="w" refFor="ch" refForName="node" fact="0.24"/>
              <dgm:constr type="w" for="ch" forName="dummy" val="1"/>
            </dgm:constrLst>
          </dgm:else>
        </dgm:choose>
      </dgm:if>
      <dgm:else name="Name15">
        <dgm:choose name="Name16">
          <dgm:if name="Name17"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ch" forName="oneNode" refType="primFontSz" refFor="ch" refForName="centerShape" op="lte" fact="0.95"/>
              <dgm:constr type="diam" for="ch" forName="singleconn" refType="diam"/>
              <dgm:constr type="h" for="ch" forName="singleconn" refType="w" refFor="ch" refForName="oneComp" fact="0.24"/>
              <dgm:constr type="diam" for="ch" refType="diam" op="equ"/>
              <dgm:constr type="w" for="ch" forName="dummya" refType="w" refFor="ch" refForName="oneComp" op="equ"/>
              <dgm:constr type="w" for="ch" forName="dummyb" refType="w" refFor="ch" refForName="oneComp" op="equ"/>
              <dgm:constr type="w" for="ch" forName="dummyc" refType="w" refFor="ch" refForName="oneComp" op="equ"/>
            </dgm:constrLst>
          </dgm:if>
          <dgm:else name="Name18">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ptType="sibTrans" refType="diam" fact="-1"/>
              <dgm:constr type="h" for="ch" forName="sibTrans" refType="w" refFor="ch" refForName="node" fact="0.24"/>
              <dgm:constr type="diam" for="ch" refType="diam" op="equ" fact="-1"/>
              <dgm:constr type="w" for="ch" forName="dummy" val="1"/>
            </dgm:constrLst>
          </dgm:else>
        </dgm:choose>
      </dgm:else>
    </dgm:choose>
    <dgm:ruleLst>
      <dgm:rule type="diam" val="INF" fact="NaN" max="NaN"/>
    </dgm:ruleLst>
    <dgm:forEach name="Name19"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20" axis="ch">
        <dgm:forEach name="Name21" axis="self" ptType="node">
          <dgm:choose name="Name22">
            <dgm:if name="Name23" axis="par ch" ptType="node node" func="cnt" op="gt" val="1">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dummy">
                <dgm:alg type="sp"/>
                <dgm:shape xmlns:r="http://schemas.openxmlformats.org/officeDocument/2006/relationships" r:blip="">
                  <dgm:adjLst/>
                </dgm:shape>
                <dgm:presOf/>
                <dgm:constrLst>
                  <dgm:constr type="h" refType="w"/>
                </dgm:constrLst>
                <dgm:ruleLst/>
              </dgm:layoutNode>
              <dgm:forEach name="sibTransForEach" axis="followSib" ptType="sibTrans" hideLastTrans="0" cnt="1">
                <dgm:layoutNode name="sibTrans" styleLbl="sibTrans2D1">
                  <dgm:alg type="conn">
                    <dgm:param type="connRout" val="curve"/>
                    <dgm:param type="begPts" val="ctr"/>
                    <dgm:param type="endPts" val="ctr"/>
                    <dgm:param type="begSty" val="noArr"/>
                    <dgm:param type="endSty" val="noArr"/>
                    <dgm:param type="dstNode" val="node"/>
                  </dgm:alg>
                  <dgm:shape xmlns:r="http://schemas.openxmlformats.org/officeDocument/2006/relationships" type="conn" r:blip="" zOrderOff="-999">
                    <dgm:adjLst/>
                  </dgm:shape>
                  <dgm:presOf axis="self"/>
                  <dgm:constrLst>
                    <dgm:constr type="begPad"/>
                    <dgm:constr type="endPad"/>
                  </dgm:constrLst>
                  <dgm:ruleLst/>
                </dgm:layoutNode>
              </dgm:forEach>
            </dgm:if>
            <dgm:if name="Name24" axis="par ch" ptType="node node" func="cnt" op="equ" val="1">
              <dgm:layoutNode name="oneComp">
                <dgm:alg type="composite">
                  <dgm:param type="ar" val="1"/>
                </dgm:alg>
                <dgm:shape xmlns:r="http://schemas.openxmlformats.org/officeDocument/2006/relationships" r:blip="">
                  <dgm:adjLst/>
                </dgm:shape>
                <dgm:presOf/>
                <dgm:constrLst>
                  <dgm:constr type="h" refType="w"/>
                  <dgm:constr type="l" for="ch" forName="dummyConnPt" refType="w" fact="0.5"/>
                  <dgm:constr type="t" for="ch" forName="dummyConnPt" refType="w" fact="0.5"/>
                  <dgm:constr type="l" for="ch" forName="oneNode"/>
                  <dgm:constr type="t" for="ch" forName="oneNode"/>
                  <dgm:constr type="h" for="ch" forName="oneNode" refType="h"/>
                  <dgm:constr type="w" for="ch" forName="oneNode" refType="w"/>
                </dgm:constrLst>
                <dgm:ruleLst/>
                <dgm:layoutNode name="dummyConnPt" styleLbl="node1">
                  <dgm:alg type="sp"/>
                  <dgm:shape xmlns:r="http://schemas.openxmlformats.org/officeDocument/2006/relationships" r:blip="">
                    <dgm:adjLst/>
                  </dgm:shape>
                  <dgm:presOf/>
                  <dgm:constrLst>
                    <dgm:constr type="w" val="1"/>
                    <dgm:constr type="h" val="1"/>
                  </dgm:constrLst>
                  <dgm:ruleLst/>
                </dgm:layoutNode>
                <dgm:layoutNode name="on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dgm:layoutNode name="dummya">
                <dgm:alg type="sp"/>
                <dgm:shape xmlns:r="http://schemas.openxmlformats.org/officeDocument/2006/relationships" r:blip="">
                  <dgm:adjLst/>
                </dgm:shape>
                <dgm:presOf/>
                <dgm:constrLst>
                  <dgm:constr type="h" refType="w"/>
                </dgm:constrLst>
                <dgm:ruleLst/>
              </dgm:layoutNode>
              <dgm:layoutNode name="dummyb">
                <dgm:alg type="sp"/>
                <dgm:shape xmlns:r="http://schemas.openxmlformats.org/officeDocument/2006/relationships" r:blip="">
                  <dgm:adjLst/>
                </dgm:shape>
                <dgm:presOf/>
                <dgm:constrLst>
                  <dgm:constr type="h" refType="w"/>
                </dgm:constrLst>
                <dgm:ruleLst/>
              </dgm:layoutNode>
              <dgm:layoutNode name="dummyc">
                <dgm:alg type="sp"/>
                <dgm:shape xmlns:r="http://schemas.openxmlformats.org/officeDocument/2006/relationships" r:blip="">
                  <dgm:adjLst/>
                </dgm:shape>
                <dgm:presOf/>
                <dgm:constrLst>
                  <dgm:constr type="h" refType="w"/>
                </dgm:constrLst>
                <dgm:ruleLst/>
              </dgm:layoutNode>
              <dgm:forEach name="sibTransForEach1" axis="followSib" ptType="sibTrans" hideLastTrans="0" cnt="1">
                <dgm:layoutNode name="singleconn" styleLbl="sibTrans2D1">
                  <dgm:alg type="conn">
                    <dgm:param type="connRout" val="longCurve"/>
                    <dgm:param type="begPts" val="bCtr"/>
                    <dgm:param type="endPts" val="tCtr"/>
                    <dgm:param type="begSty" val="noArr"/>
                    <dgm:param type="endSty" val="noArr"/>
                    <dgm:param type="srcNode" val="dummyConnPt"/>
                    <dgm:param type="dstNode" val="dummyConnPt"/>
                  </dgm:alg>
                  <dgm:shape xmlns:r="http://schemas.openxmlformats.org/officeDocument/2006/relationships" type="conn" r:blip="" zOrderOff="-999">
                    <dgm:adjLst/>
                  </dgm:shape>
                  <dgm:presOf axis="self"/>
                  <dgm:constrLst>
                    <dgm:constr type="begPad"/>
                    <dgm:constr type="endPad"/>
                  </dgm:constrLst>
                  <dgm:ruleLst/>
                </dgm:layoutNode>
              </dgm:forEach>
            </dgm:if>
            <dgm:else name="Name25"/>
          </dgm:choose>
        </dgm:forEach>
      </dgm:forEach>
    </dgm:forEach>
  </dgm:layoutNode>
</dgm:layoutDef>
</file>

<file path=ppt/diagrams/layout2.xml><?xml version="1.0" encoding="utf-8"?>
<dgm:layoutDef xmlns:dgm="http://schemas.openxmlformats.org/drawingml/2006/diagram" xmlns:a="http://schemas.openxmlformats.org/drawingml/2006/main" uniqueId="urn:microsoft.com/office/officeart/2008/layout/RadialCluster">
  <dgm:title val=""/>
  <dgm:desc val=""/>
  <dgm:catLst>
    <dgm:cat type="relationship" pri="19500"/>
    <dgm:cat type="cycle" pri="150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useDef="1">
    <dgm:dataModel>
      <dgm:ptLst/>
      <dgm:bg/>
      <dgm:whole/>
    </dgm:dataModel>
  </dgm:styleData>
  <dgm:clrData useDef="1">
    <dgm:dataModel>
      <dgm:ptLst/>
      <dgm:bg/>
      <dgm:whole/>
    </dgm:dataModel>
  </dgm:clrData>
  <dgm:layoutNode name="Name0">
    <dgm:varLst>
      <dgm:chMax val="1"/>
      <dgm:chPref val="1"/>
      <dgm:dir/>
      <dgm:animOne val="branch"/>
      <dgm:animLvl val="lvl"/>
    </dgm:varLst>
    <dgm:alg type="composite">
      <dgm:param type="ar" val="1.00"/>
    </dgm:alg>
    <dgm:shape xmlns:r="http://schemas.openxmlformats.org/officeDocument/2006/relationships" r:blip="">
      <dgm:adjLst/>
    </dgm:shape>
    <dgm:choose name="Name1">
      <dgm:if name="Name2" func="var" arg="dir" op="equ" val="norm">
        <dgm:choose name="Name3">
          <dgm:if name="Name4" axis="ch ch" ptType="node node" cnt="1 0" func="cnt" op="equ" val="1">
            <dgm:constrLst>
              <dgm:constr type="l" for="ch" forName="textCenter"/>
              <dgm:constr type="ctrY" for="ch" forName="textCenter" refType="h" fact="0.5"/>
              <dgm:constr type="w" for="ch" forName="textCenter" refType="w" fact="0.32"/>
              <dgm:constr type="h" for="ch" forName="textCenter" refType="w" refFor="ch" refForName="textCenter"/>
              <dgm:constr type="r" for="ch" forName="cycle_1" refType="w"/>
              <dgm:constr type="ctrY" for="ch" forName="cycle_1" refType="h" fact="0.5"/>
              <dgm:constr type="w" for="ch" forName="cycle_1" refType="w" fact="0.56"/>
              <dgm:constr type="h" for="ch" forName="cycle_1" refType="h"/>
              <dgm:constr type="primFontSz" for="ch" forName="textCenter" val="65"/>
              <dgm:constr type="primFontSz" for="des" forName="childCenter1" val="65"/>
              <dgm:constr type="primFontSz" for="des" forName="text1" op="equ" val="65"/>
              <dgm:constr type="userS" for="des" ptType="node" refType="w" refFor="ch" refForName="textCenter" fact="0.67"/>
            </dgm:constrLst>
          </dgm:if>
          <dgm:if name="Name5" axis="ch ch" ptType="node node" cnt="1 0" func="cnt" op="equ" val="2">
            <dgm:constrLst>
              <dgm:constr type="ctrX" for="ch" forName="textCenter" refType="w" fact="0.5"/>
              <dgm:constr type="ctrY" for="ch" forName="textCenter" refType="h" fact="0.5"/>
              <dgm:constr type="w" for="ch" forName="textCenter" refType="w" fact="0.25"/>
              <dgm:constr type="h" for="ch" forName="textCenter" refType="w" refFor="ch" refForName="textCenter"/>
              <dgm:constr type="ctrX" for="ch" forName="cycle_1" refType="w" fact="0.5"/>
              <dgm:constr type="t" for="ch" forName="cycle_1"/>
              <dgm:constr type="w" for="ch" forName="cycle_1" refType="w"/>
              <dgm:constr type="h" for="ch" forName="cycle_1" refType="h" fact="0.34"/>
              <dgm:constr type="ctrX" for="ch" forName="cycle_2" refType="w" fact="0.5"/>
              <dgm:constr type="b" for="ch" forName="cycle_2" refType="h"/>
              <dgm:constr type="w" for="ch" forName="cycle_2" refType="w"/>
              <dgm:constr type="h" for="ch" forName="cycle_2" refType="h" fact="0.34"/>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userS" for="des" ptType="node" refType="w" refFor="ch" refForName="textCenter" fact="0.67"/>
            </dgm:constrLst>
          </dgm:if>
          <dgm:if name="Name6" axis="ch ch" ptType="node node" cnt="1 0" func="cnt" op="equ" val="3">
            <dgm:choose name="Name7">
              <dgm:if name="Name8" axis="ch ch ch" ptType="node node node" st="1 2 0" cnt="1 1 0" func="cnt" op="equ" val="1">
                <dgm:choose name="Name9">
                  <dgm:if name="Name10" axis="ch ch ch" ptType="node node node" st="1 3 0" cnt="1 1 0" func="cnt" op="equ" val="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r" for="ch" forName="cycle_2" refType="w"/>
                      <dgm:constr type="b" for="ch" forName="cycle_2" refType="h" fact="0.85"/>
                      <dgm:constr type="w" for="ch" forName="cycle_2" refType="w" fact="0.46"/>
                      <dgm:constr type="h" for="ch" forName="cycle_2" refType="h" fact="0.54"/>
                      <dgm:constr type="diam" for="ch" forName="cycle_2" refType="w" fact="0.5"/>
                      <dgm:constr type="l" for="ch" forName="cycle_3"/>
                      <dgm:constr type="b" for="ch" forName="cycle_3" refType="h" fact="0.85"/>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if>
                  <dgm:else name="Name1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r" for="ch" forName="cycle_2" refType="w"/>
                      <dgm:constr type="b" for="ch" forName="cycle_2" refType="h" fact="0.85"/>
                      <dgm:constr type="w" for="ch" forName="cycle_2" refType="w" fact="0.46"/>
                      <dgm:constr type="h" for="ch" forName="cycle_2" refType="h" fact="0.54"/>
                      <dgm:constr type="diam" for="ch" forName="cycle_2" refType="w" fact="0.5"/>
                      <dgm:constr type="l" for="ch" forName="cycle_3"/>
                      <dgm:constr type="b" for="ch" forName="cycle_3" refType="h"/>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else>
                </dgm:choose>
              </dgm:if>
              <dgm:else name="Name12">
                <dgm:choose name="Name13">
                  <dgm:if name="Name14" axis="ch ch ch" ptType="node node node" st="1 3 0" cnt="1 1 0" func="cnt" op="equ" val="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r" for="ch" forName="cycle_2" refType="w"/>
                      <dgm:constr type="b" for="ch" forName="cycle_2" refType="h"/>
                      <dgm:constr type="w" for="ch" forName="cycle_2" refType="w" fact="0.46"/>
                      <dgm:constr type="h" for="ch" forName="cycle_2" refType="h" fact="0.54"/>
                      <dgm:constr type="diam" for="ch" forName="cycle_2" refType="w" fact="0.5"/>
                      <dgm:constr type="l" for="ch" forName="cycle_3"/>
                      <dgm:constr type="b" for="ch" forName="cycle_3" refType="h" fact="0.85"/>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if>
                  <dgm:else name="Name15">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r" for="ch" forName="cycle_2" refType="w"/>
                      <dgm:constr type="b" for="ch" forName="cycle_2" refType="h"/>
                      <dgm:constr type="w" for="ch" forName="cycle_2" refType="w" fact="0.46"/>
                      <dgm:constr type="h" for="ch" forName="cycle_2" refType="h" fact="0.54"/>
                      <dgm:constr type="diam" for="ch" forName="cycle_2" refType="w" fact="0.5"/>
                      <dgm:constr type="l" for="ch" forName="cycle_3"/>
                      <dgm:constr type="b" for="ch" forName="cycle_3" refType="h"/>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else>
                </dgm:choose>
              </dgm:else>
            </dgm:choose>
          </dgm:if>
          <dgm:if name="Name16" axis="ch ch" ptType="node node" cnt="1 0" func="cnt" op="equ" val="4">
            <dgm:constrLst>
              <dgm:constr type="ctrX" for="ch" forName="textCenter" refType="w" fact="0.5"/>
              <dgm:constr type="ctrY" for="ch" forName="textCenter" refType="h" fact="0.5"/>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5"/>
              <dgm:constr type="h" for="ch" forName="cycle_1" refType="h" fact="0.33"/>
              <dgm:constr type="r" for="ch" forName="cycle_2" refType="w"/>
              <dgm:constr type="ctrY" for="ch" forName="cycle_2" refType="h" fact="0.5"/>
              <dgm:constr type="w" for="ch" forName="cycle_2" refType="w" fact="0.33"/>
              <dgm:constr type="h" for="ch" forName="cycle_2" refType="h" fact="0.5"/>
              <dgm:constr type="ctrX" for="ch" forName="cycle_3" refType="w" fact="0.5"/>
              <dgm:constr type="b" for="ch" forName="cycle_3" refType="h"/>
              <dgm:constr type="w" for="ch" forName="cycle_3" refType="w" fact="0.5"/>
              <dgm:constr type="h" for="ch" forName="cycle_3" refType="h" fact="0.33"/>
              <dgm:constr type="l" for="ch" forName="cycle_4"/>
              <dgm:constr type="ctrY" for="ch" forName="cycle_4" refType="h" fact="0.5"/>
              <dgm:constr type="w" for="ch" forName="cycle_4" refType="w" fact="0.33"/>
              <dgm:constr type="h" for="ch" forName="cycle_4" refType="h"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userS" for="des" ptType="node" refType="w" refFor="ch" refForName="textCenter" fact="0.67"/>
            </dgm:constrLst>
          </dgm:if>
          <dgm:if name="Name17" axis="ch ch" ptType="node node" cnt="1 0" func="cnt" op="equ" val="5">
            <dgm:constrLst>
              <dgm:constr type="ctrX" for="ch" forName="textCenter" refType="w" fact="0.5"/>
              <dgm:constr type="t" for="ch" forName="textCenter" refType="h" fact="0.42"/>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33"/>
              <dgm:constr type="h" for="ch" forName="cycle_1" refType="w" refFor="ch" refForName="cycle_1"/>
              <dgm:constr type="r" for="ch" forName="cycle_2" refType="w"/>
              <dgm:constr type="t" for="ch" forName="cycle_2" refType="h" fact="0.24"/>
              <dgm:constr type="w" for="ch" forName="cycle_2" refType="w" fact="0.33"/>
              <dgm:constr type="h" for="ch" forName="cycle_2" refType="w" refFor="ch" refForName="cycle_2"/>
              <dgm:constr type="r" for="ch" forName="cycle_3" refType="w" fact="0.89"/>
              <dgm:constr type="b" for="ch" forName="cycle_3" refType="h"/>
              <dgm:constr type="w" for="ch" forName="cycle_3" refType="w" fact="0.33"/>
              <dgm:constr type="h" for="ch" forName="cycle_3" refType="w" refFor="ch" refForName="cycle_3"/>
              <dgm:constr type="l" for="ch" forName="cycle_4" refType="w" fact="0.11"/>
              <dgm:constr type="b" for="ch" forName="cycle_4" refType="h"/>
              <dgm:constr type="w" for="ch" forName="cycle_4" refType="w" fact="0.33"/>
              <dgm:constr type="h" for="ch" forName="cycle_4" refType="w" refFor="ch" refForName="cycle_4"/>
              <dgm:constr type="l" for="ch" forName="cycle_5"/>
              <dgm:constr type="t" for="ch" forName="cycle_5" refType="h" fact="0.24"/>
              <dgm:constr type="w" for="ch" forName="cycle_5" refType="w" fact="0.33"/>
              <dgm:constr type="h" for="ch" forName="cycle_5" refType="w" refFor="ch" refForName="cycle_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userS" for="des" ptType="node" refType="w" refFor="ch" refForName="textCenter" fact="0.67"/>
            </dgm:constrLst>
          </dgm:if>
          <dgm:if name="Name18" axis="ch ch" ptType="node node" cnt="1 0" func="cnt" op="equ" val="6">
            <dgm:constrLst>
              <dgm:constr type="ctrX" for="ch" forName="textCenter" refType="w" fact="0.5"/>
              <dgm:constr type="ctrY" for="ch" forName="textCenter" refType="h" fact="0.5"/>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33"/>
              <dgm:constr type="h" for="ch" forName="cycle_1" refType="w" refFor="ch" refForName="cycle_1"/>
              <dgm:constr type="r" for="ch" forName="cycle_2" refType="w"/>
              <dgm:constr type="t" for="ch" forName="cycle_2" refType="h" fact="0.17"/>
              <dgm:constr type="w" for="ch" forName="cycle_2" refType="w" fact="0.33"/>
              <dgm:constr type="h" for="ch" forName="cycle_2" refType="w" refFor="ch" refForName="cycle_2"/>
              <dgm:constr type="r" for="ch" forName="cycle_3" refType="w"/>
              <dgm:constr type="b" for="ch" forName="cycle_3" refType="h" fact="0.83"/>
              <dgm:constr type="w" for="ch" forName="cycle_3" refType="w" fact="0.33"/>
              <dgm:constr type="h" for="ch" forName="cycle_3" refType="w" refFor="ch" refForName="cycle_3"/>
              <dgm:constr type="ctrX" for="ch" forName="cycle_4" refType="w" fact="0.5"/>
              <dgm:constr type="b" for="ch" forName="cycle_4" refType="h"/>
              <dgm:constr type="w" for="ch" forName="cycle_4" refType="w" fact="0.33"/>
              <dgm:constr type="h" for="ch" forName="cycle_4" refType="w" refFor="ch" refForName="cycle_4"/>
              <dgm:constr type="l" for="ch" forName="cycle_5"/>
              <dgm:constr type="b" for="ch" forName="cycle_5" refType="h" fact="0.83"/>
              <dgm:constr type="w" for="ch" forName="cycle_5" refType="w" fact="0.33"/>
              <dgm:constr type="h" for="ch" forName="cycle_5" refType="w" refFor="ch" refForName="cycle_5"/>
              <dgm:constr type="l" for="ch" forName="cycle_6"/>
              <dgm:constr type="t" for="ch" forName="cycle_6" refType="h" fact="0.17"/>
              <dgm:constr type="w" for="ch" forName="cycle_6" refType="w" fact="0.33"/>
              <dgm:constr type="h" for="ch" forName="cycle_6" refType="w" refFor="ch" refForName="cycle_6"/>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primFontSz" for="des" forName="childCenter6" refType="primFontSz" refFor="des" refForName="childCenter1" op="equ"/>
              <dgm:constr type="primFontSz" for="des" forName="text6" refType="primFontSz" refFor="des" refForName="text1" op="equ"/>
              <dgm:constr type="userS" for="des" ptType="node" refType="w" refFor="ch" refForName="textCenter" fact="0.67"/>
            </dgm:constrLst>
          </dgm:if>
          <dgm:else name="Name19">
            <dgm:constrLst>
              <dgm:constr type="ctrX" for="ch" forName="textCenter" refType="w" fact="0.5"/>
              <dgm:constr type="t" for="ch" forName="textCenter" refType="h" fact="0.444"/>
              <dgm:constr type="w" for="ch" forName="textCenter" refType="w" fact="0.167"/>
              <dgm:constr type="h" for="ch" forName="textCenter" refType="w" refFor="ch" refForName="textCenter"/>
              <dgm:constr type="ctrX" for="ch" forName="cycle_1" refType="w" fact="0.5"/>
              <dgm:constr type="t" for="ch" forName="cycle_1"/>
              <dgm:constr type="w" for="ch" forName="cycle_1" refType="w" fact="0.263"/>
              <dgm:constr type="h" for="ch" forName="cycle_1" refType="w" refFor="ch" refForName="cycle_1"/>
              <dgm:constr type="r" for="ch" forName="cycle_2" refType="w" fact="0.938"/>
              <dgm:constr type="t" for="ch" forName="cycle_2" refType="h" fact="0.141"/>
              <dgm:constr type="w" for="ch" forName="cycle_2" refType="w" fact="0.263"/>
              <dgm:constr type="h" for="ch" forName="cycle_2" refType="w" refFor="ch" refForName="cycle_2"/>
              <dgm:constr type="r" for="ch" forName="cycle_3" refType="w"/>
              <dgm:constr type="b" for="ch" forName="cycle_3" refType="h" fact="0.74"/>
              <dgm:constr type="w" for="ch" forName="cycle_3" refType="w" fact="0.263"/>
              <dgm:constr type="h" for="ch" forName="cycle_3" refType="w" refFor="ch" refForName="cycle_3"/>
              <dgm:constr type="r" for="ch" forName="cycle_4" refType="w" fact="0.8"/>
              <dgm:constr type="b" for="ch" forName="cycle_4" refType="h"/>
              <dgm:constr type="w" for="ch" forName="cycle_4" refType="w" fact="0.263"/>
              <dgm:constr type="h" for="ch" forName="cycle_4" refType="w" refFor="ch" refForName="cycle_4"/>
              <dgm:constr type="l" for="ch" forName="cycle_5" refType="w" fact="0.2"/>
              <dgm:constr type="b" for="ch" forName="cycle_5" refType="h"/>
              <dgm:constr type="w" for="ch" forName="cycle_5" refType="w" fact="0.263"/>
              <dgm:constr type="h" for="ch" forName="cycle_5" refType="w" refFor="ch" refForName="cycle_5"/>
              <dgm:constr type="l" for="ch" forName="cycle_6"/>
              <dgm:constr type="b" for="ch" forName="cycle_6" refType="h" fact="0.74"/>
              <dgm:constr type="w" for="ch" forName="cycle_6" refType="w" fact="0.263"/>
              <dgm:constr type="h" for="ch" forName="cycle_6" refType="w" refFor="ch" refForName="cycle_6"/>
              <dgm:constr type="l" for="ch" forName="cycle_7" refType="w" fact="0.062"/>
              <dgm:constr type="t" for="ch" forName="cycle_7" refType="h" fact="0.141"/>
              <dgm:constr type="w" for="ch" forName="cycle_7" refType="w" fact="0.263"/>
              <dgm:constr type="h" for="ch" forName="cycle_7" refType="w" refFor="ch" refForName="cycle_7"/>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primFontSz" for="des" forName="childCenter6" refType="primFontSz" refFor="des" refForName="childCenter1" op="equ"/>
              <dgm:constr type="primFontSz" for="des" forName="text6" refType="primFontSz" refFor="des" refForName="text1" op="equ"/>
              <dgm:constr type="primFontSz" for="des" forName="childCenter7" refType="primFontSz" refFor="des" refForName="childCenter1" op="equ"/>
              <dgm:constr type="primFontSz" for="des" forName="text7" refType="primFontSz" refFor="des" refForName="text1" op="equ"/>
              <dgm:constr type="userS" for="des" ptType="node" refType="w" refFor="ch" refForName="textCenter" fact="0.67"/>
            </dgm:constrLst>
          </dgm:else>
        </dgm:choose>
      </dgm:if>
      <dgm:else name="Name20">
        <dgm:choose name="Name21">
          <dgm:if name="Name22" axis="ch ch" ptType="node node" func="cnt" op="equ" val="1">
            <dgm:constrLst>
              <dgm:constr type="r" for="ch" forName="textCenter" refType="w"/>
              <dgm:constr type="ctrY" for="ch" forName="textCenter" refType="h" fact="0.5"/>
              <dgm:constr type="w" for="ch" forName="textCenter" refType="w" fact="0.32"/>
              <dgm:constr type="h" for="ch" forName="textCenter" refType="w" refFor="ch" refForName="textCenter"/>
              <dgm:constr type="l" for="ch" forName="cycle_1"/>
              <dgm:constr type="ctrY" for="ch" forName="cycle_1" refType="h" fact="0.5"/>
              <dgm:constr type="w" for="ch" forName="cycle_1" refType="w" fact="0.56"/>
              <dgm:constr type="h" for="ch" forName="cycle_1" refType="h"/>
              <dgm:constr type="primFontSz" for="ch" forName="textCenter" val="65"/>
              <dgm:constr type="primFontSz" for="des" forName="childCenter1" val="65"/>
              <dgm:constr type="primFontSz" for="des" forName="text1" op="equ" val="65"/>
              <dgm:constr type="userS" for="des" ptType="node" refType="w" refFor="ch" refForName="textCenter" fact="0.67"/>
            </dgm:constrLst>
          </dgm:if>
          <dgm:if name="Name23" axis="ch ch" ptType="node node" func="cnt" op="equ" val="2">
            <dgm:constrLst>
              <dgm:constr type="ctrX" for="ch" forName="textCenter" refType="w" fact="0.5"/>
              <dgm:constr type="ctrY" for="ch" forName="textCenter" refType="h" fact="0.5"/>
              <dgm:constr type="w" for="ch" forName="textCenter" refType="w" fact="0.25"/>
              <dgm:constr type="h" for="ch" forName="textCenter" refType="w" refFor="ch" refForName="textCenter"/>
              <dgm:constr type="ctrX" for="ch" forName="cycle_1" refType="w" fact="0.5"/>
              <dgm:constr type="t" for="ch" forName="cycle_1"/>
              <dgm:constr type="w" for="ch" forName="cycle_1" refType="w"/>
              <dgm:constr type="h" for="ch" forName="cycle_1" refType="h" fact="0.34"/>
              <dgm:constr type="ctrX" for="ch" forName="cycle_2" refType="w" fact="0.5"/>
              <dgm:constr type="b" for="ch" forName="cycle_2" refType="h"/>
              <dgm:constr type="w" for="ch" forName="cycle_2" refType="w"/>
              <dgm:constr type="h" for="ch" forName="cycle_2" refType="h" fact="0.34"/>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userS" for="des" ptType="node" refType="w" refFor="ch" refForName="textCenter" fact="0.67"/>
            </dgm:constrLst>
          </dgm:if>
          <dgm:if name="Name24" axis="ch ch" ptType="node node" func="cnt" op="equ" val="3">
            <dgm:choose name="Name25">
              <dgm:if name="Name26" axis="ch ch ch" ptType="node node node" st="1 2 0" cnt="1 1 0" func="cnt" op="equ" val="1">
                <dgm:choose name="Name27">
                  <dgm:if name="Name28" axis="ch ch ch" ptType="node node node" st="1 3 0" cnt="1 1 0" func="cnt" op="equ" val="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l" for="ch" forName="cycle_2"/>
                      <dgm:constr type="b" for="ch" forName="cycle_2" refType="h" fact="0.85"/>
                      <dgm:constr type="w" for="ch" forName="cycle_2" refType="w" fact="0.46"/>
                      <dgm:constr type="h" for="ch" forName="cycle_2" refType="h" fact="0.54"/>
                      <dgm:constr type="diam" for="ch" forName="cycle_2" refType="w" fact="0.5"/>
                      <dgm:constr type="r" for="ch" forName="cycle_3" refType="w"/>
                      <dgm:constr type="b" for="ch" forName="cycle_3" refType="h" fact="0.85"/>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if>
                  <dgm:else name="Name29">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l" for="ch" forName="cycle_2"/>
                      <dgm:constr type="b" for="ch" forName="cycle_2" refType="h" fact="0.85"/>
                      <dgm:constr type="w" for="ch" forName="cycle_2" refType="w" fact="0.46"/>
                      <dgm:constr type="h" for="ch" forName="cycle_2" refType="h" fact="0.54"/>
                      <dgm:constr type="diam" for="ch" forName="cycle_2" refType="w" fact="0.5"/>
                      <dgm:constr type="r" for="ch" forName="cycle_3" refType="w"/>
                      <dgm:constr type="b" for="ch" forName="cycle_3" refType="h"/>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else>
                </dgm:choose>
              </dgm:if>
              <dgm:else name="Name30">
                <dgm:choose name="Name31">
                  <dgm:if name="Name32" axis="ch ch ch" ptType="node node node" st="1 3 0" cnt="1 1 0" func="cnt" op="equ" val="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l" for="ch" forName="cycle_2"/>
                      <dgm:constr type="b" for="ch" forName="cycle_2" refType="h"/>
                      <dgm:constr type="w" for="ch" forName="cycle_2" refType="w" fact="0.46"/>
                      <dgm:constr type="h" for="ch" forName="cycle_2" refType="h" fact="0.54"/>
                      <dgm:constr type="diam" for="ch" forName="cycle_2" refType="w" fact="0.5"/>
                      <dgm:constr type="r" for="ch" forName="cycle_3" refType="w"/>
                      <dgm:constr type="b" for="ch" forName="cycle_3" refType="h" fact="0.85"/>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if>
                  <dgm:else name="Name33">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l" for="ch" forName="cycle_2"/>
                      <dgm:constr type="b" for="ch" forName="cycle_2" refType="h"/>
                      <dgm:constr type="w" for="ch" forName="cycle_2" refType="w" fact="0.46"/>
                      <dgm:constr type="h" for="ch" forName="cycle_2" refType="h" fact="0.54"/>
                      <dgm:constr type="diam" for="ch" forName="cycle_2" refType="w" fact="0.5"/>
                      <dgm:constr type="r" for="ch" forName="cycle_3" refType="w"/>
                      <dgm:constr type="b" for="ch" forName="cycle_3" refType="h"/>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else>
                </dgm:choose>
              </dgm:else>
            </dgm:choose>
          </dgm:if>
          <dgm:if name="Name34" axis="ch ch" ptType="node node" func="cnt" op="equ" val="4">
            <dgm:constrLst>
              <dgm:constr type="ctrX" for="ch" forName="textCenter" refType="w" fact="0.5"/>
              <dgm:constr type="ctrY" for="ch" forName="textCenter" refType="h" fact="0.5"/>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5"/>
              <dgm:constr type="h" for="ch" forName="cycle_1" refType="h" fact="0.33"/>
              <dgm:constr type="l" for="ch" forName="cycle_2"/>
              <dgm:constr type="ctrY" for="ch" forName="cycle_2" refType="h" fact="0.5"/>
              <dgm:constr type="w" for="ch" forName="cycle_2" refType="w" fact="0.33"/>
              <dgm:constr type="h" for="ch" forName="cycle_2" refType="h" fact="0.5"/>
              <dgm:constr type="ctrX" for="ch" forName="cycle_3" refType="w" fact="0.5"/>
              <dgm:constr type="b" for="ch" forName="cycle_3" refType="h"/>
              <dgm:constr type="w" for="ch" forName="cycle_3" refType="w" fact="0.5"/>
              <dgm:constr type="h" for="ch" forName="cycle_3" refType="h" fact="0.33"/>
              <dgm:constr type="r" for="ch" forName="cycle_4" refType="w"/>
              <dgm:constr type="ctrY" for="ch" forName="cycle_4" refType="h" fact="0.5"/>
              <dgm:constr type="w" for="ch" forName="cycle_4" refType="w" fact="0.33"/>
              <dgm:constr type="h" for="ch" forName="cycle_4" refType="h"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userS" for="des" ptType="node" refType="w" refFor="ch" refForName="textCenter" fact="0.67"/>
            </dgm:constrLst>
          </dgm:if>
          <dgm:if name="Name35" axis="ch ch" ptType="node node" func="cnt" op="equ" val="5">
            <dgm:constrLst>
              <dgm:constr type="ctrX" for="ch" forName="textCenter" refType="w" fact="0.5"/>
              <dgm:constr type="t" for="ch" forName="textCenter" refType="h" fact="0.42"/>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33"/>
              <dgm:constr type="h" for="ch" forName="cycle_1" refType="w" refFor="ch" refForName="cycle_1"/>
              <dgm:constr type="l" for="ch" forName="cycle_2"/>
              <dgm:constr type="t" for="ch" forName="cycle_2" refType="h" fact="0.24"/>
              <dgm:constr type="w" for="ch" forName="cycle_2" refType="w" fact="0.33"/>
              <dgm:constr type="h" for="ch" forName="cycle_2" refType="w" refFor="ch" refForName="cycle_2"/>
              <dgm:constr type="l" for="ch" forName="cycle_3" refType="w" fact="0.11"/>
              <dgm:constr type="b" for="ch" forName="cycle_3" refType="h"/>
              <dgm:constr type="w" for="ch" forName="cycle_3" refType="w" fact="0.33"/>
              <dgm:constr type="h" for="ch" forName="cycle_3" refType="w" refFor="ch" refForName="cycle_3"/>
              <dgm:constr type="r" for="ch" forName="cycle_4" refType="w" fact="0.89"/>
              <dgm:constr type="b" for="ch" forName="cycle_4" refType="h"/>
              <dgm:constr type="w" for="ch" forName="cycle_4" refType="w" fact="0.33"/>
              <dgm:constr type="h" for="ch" forName="cycle_4" refType="w" refFor="ch" refForName="cycle_4"/>
              <dgm:constr type="r" for="ch" forName="cycle_5" refType="w"/>
              <dgm:constr type="t" for="ch" forName="cycle_5" refType="h" fact="0.24"/>
              <dgm:constr type="w" for="ch" forName="cycle_5" refType="w" fact="0.33"/>
              <dgm:constr type="h" for="ch" forName="cycle_5" refType="w" refFor="ch" refForName="cycle_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userS" for="des" ptType="node" refType="w" refFor="ch" refForName="textCenter" fact="0.67"/>
            </dgm:constrLst>
          </dgm:if>
          <dgm:if name="Name36" axis="ch ch" ptType="node node" func="cnt" op="equ" val="6">
            <dgm:constrLst>
              <dgm:constr type="ctrX" for="ch" forName="textCenter" refType="w" fact="0.5"/>
              <dgm:constr type="ctrY" for="ch" forName="textCenter" refType="h" fact="0.5"/>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33"/>
              <dgm:constr type="h" for="ch" forName="cycle_1" refType="w" refFor="ch" refForName="cycle_1"/>
              <dgm:constr type="l" for="ch" forName="cycle_2"/>
              <dgm:constr type="t" for="ch" forName="cycle_2" refType="h" fact="0.17"/>
              <dgm:constr type="w" for="ch" forName="cycle_2" refType="w" fact="0.33"/>
              <dgm:constr type="h" for="ch" forName="cycle_2" refType="w" refFor="ch" refForName="cycle_2"/>
              <dgm:constr type="l" for="ch" forName="cycle_3"/>
              <dgm:constr type="b" for="ch" forName="cycle_3" refType="h" fact="0.83"/>
              <dgm:constr type="w" for="ch" forName="cycle_3" refType="w" fact="0.33"/>
              <dgm:constr type="h" for="ch" forName="cycle_3" refType="w" refFor="ch" refForName="cycle_3"/>
              <dgm:constr type="ctrX" for="ch" forName="cycle_4" refType="w" fact="0.5"/>
              <dgm:constr type="b" for="ch" forName="cycle_4" refType="h"/>
              <dgm:constr type="w" for="ch" forName="cycle_4" refType="w" fact="0.33"/>
              <dgm:constr type="h" for="ch" forName="cycle_4" refType="w" refFor="ch" refForName="cycle_4"/>
              <dgm:constr type="r" for="ch" forName="cycle_5" refType="w"/>
              <dgm:constr type="b" for="ch" forName="cycle_5" refType="h" fact="0.83"/>
              <dgm:constr type="w" for="ch" forName="cycle_5" refType="w" fact="0.33"/>
              <dgm:constr type="h" for="ch" forName="cycle_5" refType="w" refFor="ch" refForName="cycle_5"/>
              <dgm:constr type="r" for="ch" forName="cycle_6" refType="w"/>
              <dgm:constr type="t" for="ch" forName="cycle_6" refType="h" fact="0.17"/>
              <dgm:constr type="w" for="ch" forName="cycle_6" refType="w" fact="0.33"/>
              <dgm:constr type="h" for="ch" forName="cycle_6" refType="w" refFor="ch" refForName="cycle_6"/>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primFontSz" for="des" forName="childCenter6" refType="primFontSz" refFor="des" refForName="childCenter1" op="equ"/>
              <dgm:constr type="primFontSz" for="des" forName="text6" refType="primFontSz" refFor="des" refForName="text1" op="equ"/>
              <dgm:constr type="userS" for="des" ptType="node" refType="w" refFor="ch" refForName="textCenter" fact="0.67"/>
            </dgm:constrLst>
          </dgm:if>
          <dgm:else name="Name37">
            <dgm:constrLst>
              <dgm:constr type="ctrX" for="ch" forName="textCenter" refType="w" fact="0.5"/>
              <dgm:constr type="t" for="ch" forName="textCenter" refType="h" fact="0.444"/>
              <dgm:constr type="w" for="ch" forName="textCenter" refType="w" fact="0.167"/>
              <dgm:constr type="h" for="ch" forName="textCenter" refType="w" refFor="ch" refForName="textCenter"/>
              <dgm:constr type="ctrX" for="ch" forName="cycle_1" refType="w" fact="0.5"/>
              <dgm:constr type="t" for="ch" forName="cycle_1"/>
              <dgm:constr type="w" for="ch" forName="cycle_1" refType="w" fact="0.263"/>
              <dgm:constr type="h" for="ch" forName="cycle_1" refType="w" refFor="ch" refForName="cycle_1"/>
              <dgm:constr type="l" for="ch" forName="cycle_2" refType="w" fact="0.062"/>
              <dgm:constr type="t" for="ch" forName="cycle_2" refType="h" fact="0.141"/>
              <dgm:constr type="w" for="ch" forName="cycle_2" refType="w" fact="0.263"/>
              <dgm:constr type="h" for="ch" forName="cycle_2" refType="w" refFor="ch" refForName="cycle_2"/>
              <dgm:constr type="l" for="ch" forName="cycle_3"/>
              <dgm:constr type="b" for="ch" forName="cycle_3" refType="h" fact="0.74"/>
              <dgm:constr type="w" for="ch" forName="cycle_3" refType="w" fact="0.263"/>
              <dgm:constr type="h" for="ch" forName="cycle_3" refType="w" refFor="ch" refForName="cycle_3"/>
              <dgm:constr type="l" for="ch" forName="cycle_4" refType="w" fact="0.2"/>
              <dgm:constr type="b" for="ch" forName="cycle_4" refType="h"/>
              <dgm:constr type="w" for="ch" forName="cycle_4" refType="w" fact="0.263"/>
              <dgm:constr type="h" for="ch" forName="cycle_4" refType="w" refFor="ch" refForName="cycle_4"/>
              <dgm:constr type="r" for="ch" forName="cycle_5" refType="w" fact="0.8"/>
              <dgm:constr type="b" for="ch" forName="cycle_5" refType="h"/>
              <dgm:constr type="w" for="ch" forName="cycle_5" refType="w" fact="0.263"/>
              <dgm:constr type="h" for="ch" forName="cycle_5" refType="w" refFor="ch" refForName="cycle_5"/>
              <dgm:constr type="r" for="ch" forName="cycle_6" refType="w"/>
              <dgm:constr type="b" for="ch" forName="cycle_6" refType="h" fact="0.74"/>
              <dgm:constr type="w" for="ch" forName="cycle_6" refType="w" fact="0.263"/>
              <dgm:constr type="h" for="ch" forName="cycle_6" refType="w" refFor="ch" refForName="cycle_6"/>
              <dgm:constr type="r" for="ch" forName="cycle_7" refType="w" fact="0.938"/>
              <dgm:constr type="t" for="ch" forName="cycle_7" refType="h" fact="0.141"/>
              <dgm:constr type="w" for="ch" forName="cycle_7" refType="w" fact="0.263"/>
              <dgm:constr type="h" for="ch" forName="cycle_7" refType="w" refFor="ch" refForName="cycle_7"/>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primFontSz" for="des" forName="childCenter6" refType="primFontSz" refFor="des" refForName="childCenter1" op="equ"/>
              <dgm:constr type="primFontSz" for="des" forName="text6" refType="primFontSz" refFor="des" refForName="text1" op="equ"/>
              <dgm:constr type="primFontSz" for="des" forName="childCenter7" refType="primFontSz" refFor="des" refForName="childCenter1" op="equ"/>
              <dgm:constr type="primFontSz" for="des" forName="text7" refType="primFontSz" refFor="des" refForName="text1" op="equ"/>
              <dgm:constr type="userS" for="des" ptType="node" refType="w" refFor="ch" refForName="textCenter" fact="0.67"/>
            </dgm:constrLst>
          </dgm:else>
        </dgm:choose>
      </dgm:else>
    </dgm:choose>
    <dgm:forEach name="Name38" axis="ch" ptType="node" cnt="1">
      <dgm:choose name="Name39">
        <dgm:if name="Name40" axis="des" func="maxDepth" op="lte" val="1">
          <dgm:layoutNode name="singleCycle">
            <dgm:choose name="Name41">
              <dgm:if name="Name42" axis="ch" ptType="node" func="cnt" op="equ" val="1">
                <dgm:choose name="Name43">
                  <dgm:if name="Name44" func="var" arg="dir" op="equ" val="norm">
                    <dgm:alg type="cycle">
                      <dgm:param type="stAng" val="90"/>
                      <dgm:param type="ctrShpMap" val="fNode"/>
                    </dgm:alg>
                  </dgm:if>
                  <dgm:else name="Name45">
                    <dgm:alg type="cycle">
                      <dgm:param type="stAng" val="-90"/>
                      <dgm:param type="spanAng" val="-360"/>
                      <dgm:param type="ctrShpMap" val="fNode"/>
                    </dgm:alg>
                  </dgm:else>
                </dgm:choose>
              </dgm:if>
              <dgm:else name="Name46">
                <dgm:choose name="Name47">
                  <dgm:if name="Name48" func="var" arg="dir" op="equ" val="norm">
                    <dgm:alg type="cycle">
                      <dgm:param type="ctrShpMap" val="fNode"/>
                    </dgm:alg>
                  </dgm:if>
                  <dgm:else name="Name49">
                    <dgm:alg type="cycle">
                      <dgm:param type="spanAng" val="-360"/>
                      <dgm:param type="ctrShpMap" val="fNode"/>
                    </dgm:alg>
                  </dgm:else>
                </dgm:choose>
              </dgm:else>
            </dgm:choose>
            <dgm:shape xmlns:r="http://schemas.openxmlformats.org/officeDocument/2006/relationships" r:blip="">
              <dgm:adjLst/>
            </dgm:shape>
            <dgm:presOf/>
            <dgm:choose name="Name50">
              <dgm:if name="Name51" axis="ch" ptType="node" func="cnt" op="equ" val="0">
                <dgm:constrLst>
                  <dgm:constr type="w" for="ch" forName="singleCenter" refType="w"/>
                  <dgm:constr type="h" for="ch" forName="singleCenter" refType="w" refFor="ch" refForName="singleCenter"/>
                </dgm:constrLst>
              </dgm:if>
              <dgm:if name="Name52" axis="ch" ptType="node" func="cnt" op="equ" val="1">
                <dgm:constrLst>
                  <dgm:constr type="w" for="ch" forName="singleCenter" refType="w" fact="0.5"/>
                  <dgm:constr type="h" for="ch" forName="singleCenter" refType="w" refFor="ch" refForName="singleCenter"/>
                  <dgm:constr type="userS" for="ch" ptType="node" refType="w" refFor="ch" refForName="singleCenter" fact="0.67"/>
                </dgm:constrLst>
              </dgm:if>
              <dgm:else name="Name53">
                <dgm:constrLst>
                  <dgm:constr type="w" for="ch" forName="singleCenter" refType="w" fact="0.3"/>
                  <dgm:constr type="h" for="ch" forName="singleCenter" refType="w" refFor="ch" refForName="singleCenter"/>
                  <dgm:constr type="userS" for="ch" ptType="node" refType="w" refFor="ch" refForName="singleCenter" fact="0.67"/>
                </dgm:constrLst>
              </dgm:else>
            </dgm:choose>
            <dgm:layoutNode name="singleCenter" styleLbl="node1">
              <dgm:varLst>
                <dgm:chMax val="7"/>
                <dgm:chPref val="7"/>
              </dgm:varLst>
              <dgm:alg type="tx"/>
              <dgm:shape xmlns:r="http://schemas.openxmlformats.org/officeDocument/2006/relationships" type="roundRect" r:blip="">
                <dgm:adjLst/>
              </dgm:shape>
              <dgm:presOf axis="self" ptType="node"/>
              <dgm:constrLst>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54" axis="ch" cnt="21">
              <dgm:forEach name="Name55" axis="self" ptType="parTrans">
                <dgm:layoutNode name="Name56">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57" axis="self" ptType="node">
                <dgm:layoutNode name="text0"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layoutNode>
        </dgm:if>
        <dgm:else name="Name58">
          <dgm:layoutNode name="textCenter" styleLbl="node1">
            <dgm:alg type="tx"/>
            <dgm:shape xmlns:r="http://schemas.openxmlformats.org/officeDocument/2006/relationships" type="roundRect" r:blip="">
              <dgm:adjLst/>
            </dgm:shape>
            <dgm:presOf axis="self" ptType="node"/>
            <dgm:constrLst>
              <dgm:constr type="tMarg" refType="primFontSz" fact="0.2"/>
              <dgm:constr type="bMarg" refType="primFontSz" fact="0.2"/>
              <dgm:constr type="lMarg" refType="primFontSz" fact="0.2"/>
              <dgm:constr type="rMarg" refType="primFontSz" fact="0.2"/>
            </dgm:constrLst>
            <dgm:ruleLst>
              <dgm:rule type="primFontSz" val="5" fact="NaN" max="NaN"/>
            </dgm:ruleLst>
          </dgm:layoutNode>
          <dgm:choose name="Name59">
            <dgm:if name="Name60" axis="ch" ptType="node" func="cnt" op="gte" val="1">
              <dgm:layoutNode name="cycle_1">
                <dgm:choose name="Name61">
                  <dgm:if name="Name62" func="var" arg="dir" op="equ" val="norm">
                    <dgm:choose name="Name63">
                      <dgm:if name="Name64" axis="ch" ptType="node" func="cnt" op="equ" val="1">
                        <dgm:choose name="Name65">
                          <dgm:if name="Name66" axis="ch ch" ptType="node node" st="1 1" cnt="1 0" func="cnt" op="equ" val="1">
                            <dgm:alg type="cycle">
                              <dgm:param type="ctrShpMap" val="fNode"/>
                              <dgm:param type="stAng" val="90"/>
                            </dgm:alg>
                          </dgm:if>
                          <dgm:if name="Name67" axis="ch ch" ptType="node node" st="1 1" cnt="1 0" func="cnt" op="equ" val="2">
                            <dgm:alg type="cycle">
                              <dgm:param type="ctrShpMap" val="fNode"/>
                              <dgm:param type="stAng" val="45"/>
                              <dgm:param type="spanAng" val="90"/>
                            </dgm:alg>
                          </dgm:if>
                          <dgm:else name="Name68">
                            <dgm:alg type="cycle">
                              <dgm:param type="ctrShpMap" val="fNode"/>
                              <dgm:param type="stAng" val="0"/>
                              <dgm:param type="spanAng" val="180"/>
                            </dgm:alg>
                          </dgm:else>
                        </dgm:choose>
                      </dgm:if>
                      <dgm:if name="Name69" axis="ch" ptType="node" func="cnt" op="equ" val="2">
                        <dgm:choose name="Name70">
                          <dgm:if name="Name71" axis="ch ch" ptType="node node" st="1 1" cnt="1 0" func="cnt" op="equ" val="1">
                            <dgm:alg type="cycle">
                              <dgm:param type="ctrShpMap" val="fNode"/>
                              <dgm:param type="stAng" val="0"/>
                            </dgm:alg>
                          </dgm:if>
                          <dgm:if name="Name72" axis="ch ch" ptType="node node" st="1 1" cnt="1 0" func="cnt" op="equ" val="2">
                            <dgm:alg type="cycle">
                              <dgm:param type="ctrShpMap" val="fNode"/>
                              <dgm:param type="stAng" val="315"/>
                              <dgm:param type="spanAng" val="90"/>
                            </dgm:alg>
                          </dgm:if>
                          <dgm:else name="Name73">
                            <dgm:alg type="cycle">
                              <dgm:param type="ctrShpMap" val="fNode"/>
                              <dgm:param type="stAng" val="270"/>
                              <dgm:param type="spanAng" val="180"/>
                            </dgm:alg>
                          </dgm:else>
                        </dgm:choose>
                      </dgm:if>
                      <dgm:if name="Name74" axis="ch" ptType="node" func="cnt" op="equ" val="3">
                        <dgm:choose name="Name75">
                          <dgm:if name="Name76" axis="ch ch" ptType="node node" st="1 1" cnt="1 0" func="cnt" op="equ" val="1">
                            <dgm:alg type="cycle">
                              <dgm:param type="ctrShpMap" val="fNode"/>
                              <dgm:param type="stAng" val="0"/>
                            </dgm:alg>
                          </dgm:if>
                          <dgm:if name="Name77" axis="ch ch" ptType="node node" st="1 1" cnt="1 0" func="cnt" op="equ" val="2">
                            <dgm:alg type="cycle">
                              <dgm:param type="ctrShpMap" val="fNode"/>
                              <dgm:param type="stAng" val="315"/>
                              <dgm:param type="spanAng" val="90"/>
                            </dgm:alg>
                          </dgm:if>
                          <dgm:else name="Name78">
                            <dgm:alg type="cycle">
                              <dgm:param type="ctrShpMap" val="fNode"/>
                              <dgm:param type="stAng" val="270"/>
                              <dgm:param type="spanAng" val="180"/>
                            </dgm:alg>
                          </dgm:else>
                        </dgm:choose>
                      </dgm:if>
                      <dgm:if name="Name79" axis="ch" ptType="node" func="cnt" op="equ" val="4">
                        <dgm:choose name="Name80">
                          <dgm:if name="Name81" axis="ch ch" ptType="node node" st="1 1" cnt="1 0" func="cnt" op="equ" val="1">
                            <dgm:alg type="cycle">
                              <dgm:param type="ctrShpMap" val="fNode"/>
                              <dgm:param type="stAng" val="0"/>
                            </dgm:alg>
                          </dgm:if>
                          <dgm:if name="Name82" axis="ch ch" ptType="node node" st="1 1" cnt="1 0" func="cnt" op="equ" val="2">
                            <dgm:alg type="cycle">
                              <dgm:param type="ctrShpMap" val="fNode"/>
                              <dgm:param type="stAng" val="315"/>
                              <dgm:param type="spanAng" val="90"/>
                            </dgm:alg>
                          </dgm:if>
                          <dgm:else name="Name83">
                            <dgm:alg type="cycle">
                              <dgm:param type="ctrShpMap" val="fNode"/>
                              <dgm:param type="stAng" val="292.5"/>
                              <dgm:param type="spanAng" val="135"/>
                            </dgm:alg>
                          </dgm:else>
                        </dgm:choose>
                      </dgm:if>
                      <dgm:if name="Name84" axis="ch" ptType="node" func="cnt" op="equ" val="5">
                        <dgm:choose name="Name85">
                          <dgm:if name="Name86" axis="ch ch" ptType="node node" st="1 1" cnt="1 0" func="cnt" op="equ" val="1">
                            <dgm:alg type="cycle">
                              <dgm:param type="ctrShpMap" val="fNode"/>
                              <dgm:param type="stAng" val="0"/>
                            </dgm:alg>
                          </dgm:if>
                          <dgm:if name="Name87" axis="ch ch" ptType="node node" st="1 1" cnt="1 0" func="cnt" op="equ" val="2">
                            <dgm:alg type="cycle">
                              <dgm:param type="ctrShpMap" val="fNode"/>
                              <dgm:param type="stAng" val="315"/>
                              <dgm:param type="spanAng" val="90"/>
                            </dgm:alg>
                          </dgm:if>
                          <dgm:else name="Name88">
                            <dgm:alg type="cycle">
                              <dgm:param type="ctrShpMap" val="fNode"/>
                              <dgm:param type="stAng" val="0"/>
                              <dgm:param type="spanAng" val="360"/>
                            </dgm:alg>
                          </dgm:else>
                        </dgm:choose>
                      </dgm:if>
                      <dgm:if name="Name89" axis="ch" ptType="node" func="cnt" op="equ" val="6">
                        <dgm:choose name="Name90">
                          <dgm:if name="Name91" axis="ch ch" ptType="node node" st="1 1" cnt="1 0" func="cnt" op="equ" val="1">
                            <dgm:alg type="cycle">
                              <dgm:param type="ctrShpMap" val="fNode"/>
                              <dgm:param type="stAng" val="0"/>
                            </dgm:alg>
                          </dgm:if>
                          <dgm:if name="Name92" axis="ch ch" ptType="node node" st="1 1" cnt="1 0" func="cnt" op="equ" val="2">
                            <dgm:alg type="cycle">
                              <dgm:param type="ctrShpMap" val="fNode"/>
                              <dgm:param type="stAng" val="315"/>
                              <dgm:param type="spanAng" val="90"/>
                            </dgm:alg>
                          </dgm:if>
                          <dgm:else name="Name93">
                            <dgm:alg type="cycle">
                              <dgm:param type="ctrShpMap" val="fNode"/>
                              <dgm:param type="stAng" val="0"/>
                              <dgm:param type="spanAng" val="360"/>
                            </dgm:alg>
                          </dgm:else>
                        </dgm:choose>
                      </dgm:if>
                      <dgm:if name="Name94" axis="ch" ptType="node" func="cnt" op="gte" val="7">
                        <dgm:choose name="Name95">
                          <dgm:if name="Name96" axis="ch ch" ptType="node node" st="1 1" cnt="1 0" func="cnt" op="equ" val="1">
                            <dgm:alg type="cycle">
                              <dgm:param type="ctrShpMap" val="fNode"/>
                              <dgm:param type="stAng" val="0"/>
                            </dgm:alg>
                          </dgm:if>
                          <dgm:if name="Name97" axis="ch ch" ptType="node node" st="1 1" cnt="1 0" func="cnt" op="equ" val="2">
                            <dgm:alg type="cycle">
                              <dgm:param type="ctrShpMap" val="fNode"/>
                              <dgm:param type="stAng" val="315"/>
                              <dgm:param type="spanAng" val="90"/>
                            </dgm:alg>
                          </dgm:if>
                          <dgm:else name="Name98">
                            <dgm:alg type="cycle">
                              <dgm:param type="ctrShpMap" val="fNode"/>
                              <dgm:param type="stAng" val="0"/>
                              <dgm:param type="spanAng" val="360"/>
                            </dgm:alg>
                          </dgm:else>
                        </dgm:choose>
                      </dgm:if>
                      <dgm:else name="Name99"/>
                    </dgm:choose>
                  </dgm:if>
                  <dgm:else name="Name100">
                    <dgm:choose name="Name101">
                      <dgm:if name="Name102" axis="ch" ptType="node" func="cnt" op="equ" val="1">
                        <dgm:choose name="Name103">
                          <dgm:if name="Name104" axis="ch ch" ptType="node node" st="1 1" cnt="1 0" func="cnt" op="equ" val="1">
                            <dgm:alg type="cycle">
                              <dgm:param type="ctrShpMap" val="fNode"/>
                              <dgm:param type="stAng" val="270"/>
                            </dgm:alg>
                          </dgm:if>
                          <dgm:if name="Name105" axis="ch ch" ptType="node node" st="1 1" cnt="1 0" func="cnt" op="equ" val="2">
                            <dgm:alg type="cycle">
                              <dgm:param type="ctrShpMap" val="fNode"/>
                              <dgm:param type="stAng" val="315"/>
                              <dgm:param type="spanAng" val="-90"/>
                            </dgm:alg>
                          </dgm:if>
                          <dgm:else name="Name106">
                            <dgm:alg type="cycle">
                              <dgm:param type="ctrShpMap" val="fNode"/>
                              <dgm:param type="stAng" val="0"/>
                              <dgm:param type="spanAng" val="-180"/>
                            </dgm:alg>
                          </dgm:else>
                        </dgm:choose>
                      </dgm:if>
                      <dgm:if name="Name107" axis="ch" ptType="node" func="cnt" op="equ" val="2">
                        <dgm:choose name="Name108">
                          <dgm:if name="Name109" axis="ch ch" ptType="node node" st="1 1" cnt="1 0" func="cnt" op="equ" val="1">
                            <dgm:alg type="cycle">
                              <dgm:param type="ctrShpMap" val="fNode"/>
                              <dgm:param type="stAng" val="0"/>
                            </dgm:alg>
                          </dgm:if>
                          <dgm:if name="Name110" axis="ch ch" ptType="node node" st="1 1" cnt="1 0" func="cnt" op="equ" val="2">
                            <dgm:alg type="cycle">
                              <dgm:param type="ctrShpMap" val="fNode"/>
                              <dgm:param type="stAng" val="45"/>
                              <dgm:param type="spanAng" val="-90"/>
                            </dgm:alg>
                          </dgm:if>
                          <dgm:else name="Name111">
                            <dgm:alg type="cycle">
                              <dgm:param type="ctrShpMap" val="fNode"/>
                              <dgm:param type="stAng" val="90"/>
                              <dgm:param type="spanAng" val="-180"/>
                            </dgm:alg>
                          </dgm:else>
                        </dgm:choose>
                      </dgm:if>
                      <dgm:if name="Name112" axis="ch" ptType="node" func="cnt" op="equ" val="3">
                        <dgm:choose name="Name113">
                          <dgm:if name="Name114" axis="ch ch" ptType="node node" st="1 1" cnt="1 0" func="cnt" op="equ" val="1">
                            <dgm:alg type="cycle">
                              <dgm:param type="ctrShpMap" val="fNode"/>
                              <dgm:param type="stAng" val="0"/>
                            </dgm:alg>
                          </dgm:if>
                          <dgm:if name="Name115" axis="ch ch" ptType="node node" st="1 1" cnt="1 0" func="cnt" op="equ" val="2">
                            <dgm:alg type="cycle">
                              <dgm:param type="ctrShpMap" val="fNode"/>
                              <dgm:param type="stAng" val="45"/>
                              <dgm:param type="spanAng" val="-90"/>
                            </dgm:alg>
                          </dgm:if>
                          <dgm:else name="Name116">
                            <dgm:alg type="cycle">
                              <dgm:param type="ctrShpMap" val="fNode"/>
                              <dgm:param type="stAng" val="90"/>
                              <dgm:param type="spanAng" val="-180"/>
                            </dgm:alg>
                          </dgm:else>
                        </dgm:choose>
                      </dgm:if>
                      <dgm:if name="Name117" axis="ch" ptType="node" func="cnt" op="equ" val="4">
                        <dgm:choose name="Name118">
                          <dgm:if name="Name119" axis="ch ch" ptType="node node" st="1 1" cnt="1 0" func="cnt" op="equ" val="1">
                            <dgm:alg type="cycle">
                              <dgm:param type="ctrShpMap" val="fNode"/>
                              <dgm:param type="stAng" val="0"/>
                            </dgm:alg>
                          </dgm:if>
                          <dgm:if name="Name120" axis="ch ch" ptType="node node" st="1 1" cnt="1 0" func="cnt" op="equ" val="2">
                            <dgm:alg type="cycle">
                              <dgm:param type="ctrShpMap" val="fNode"/>
                              <dgm:param type="stAng" val="45"/>
                              <dgm:param type="spanAng" val="-90"/>
                            </dgm:alg>
                          </dgm:if>
                          <dgm:else name="Name121">
                            <dgm:alg type="cycle">
                              <dgm:param type="ctrShpMap" val="fNode"/>
                              <dgm:param type="stAng" val="67.5"/>
                              <dgm:param type="spanAng" val="-135"/>
                            </dgm:alg>
                          </dgm:else>
                        </dgm:choose>
                      </dgm:if>
                      <dgm:if name="Name122" axis="ch" ptType="node" func="cnt" op="equ" val="5">
                        <dgm:choose name="Name123">
                          <dgm:if name="Name124" axis="ch ch" ptType="node node" st="1 1" cnt="1 0" func="cnt" op="equ" val="1">
                            <dgm:alg type="cycle">
                              <dgm:param type="ctrShpMap" val="fNode"/>
                              <dgm:param type="stAng" val="0"/>
                            </dgm:alg>
                          </dgm:if>
                          <dgm:if name="Name125" axis="ch ch" ptType="node node" st="1 1" cnt="1 0" func="cnt" op="equ" val="2">
                            <dgm:alg type="cycle">
                              <dgm:param type="ctrShpMap" val="fNode"/>
                              <dgm:param type="stAng" val="45"/>
                              <dgm:param type="spanAng" val="-90"/>
                            </dgm:alg>
                          </dgm:if>
                          <dgm:else name="Name126">
                            <dgm:alg type="cycle">
                              <dgm:param type="ctrShpMap" val="fNode"/>
                              <dgm:param type="stAng" val="0"/>
                              <dgm:param type="spanAng" val="-360"/>
                            </dgm:alg>
                          </dgm:else>
                        </dgm:choose>
                      </dgm:if>
                      <dgm:if name="Name127" axis="ch" ptType="node" func="cnt" op="equ" val="6">
                        <dgm:choose name="Name128">
                          <dgm:if name="Name129" axis="ch ch" ptType="node node" st="1 1" cnt="1 0" func="cnt" op="equ" val="1">
                            <dgm:alg type="cycle">
                              <dgm:param type="ctrShpMap" val="fNode"/>
                              <dgm:param type="stAng" val="0"/>
                            </dgm:alg>
                          </dgm:if>
                          <dgm:if name="Name130" axis="ch ch" ptType="node node" st="1 1" cnt="1 0" func="cnt" op="equ" val="2">
                            <dgm:alg type="cycle">
                              <dgm:param type="ctrShpMap" val="fNode"/>
                              <dgm:param type="stAng" val="45"/>
                              <dgm:param type="spanAng" val="-90"/>
                            </dgm:alg>
                          </dgm:if>
                          <dgm:else name="Name131">
                            <dgm:alg type="cycle">
                              <dgm:param type="ctrShpMap" val="fNode"/>
                              <dgm:param type="stAng" val="0"/>
                              <dgm:param type="spanAng" val="-360"/>
                            </dgm:alg>
                          </dgm:else>
                        </dgm:choose>
                      </dgm:if>
                      <dgm:if name="Name132" axis="ch" ptType="node" func="cnt" op="gte" val="7">
                        <dgm:choose name="Name133">
                          <dgm:if name="Name134" axis="ch ch" ptType="node node" st="1 1" cnt="1 0" func="cnt" op="equ" val="1">
                            <dgm:alg type="cycle">
                              <dgm:param type="ctrShpMap" val="fNode"/>
                              <dgm:param type="stAng" val="0"/>
                            </dgm:alg>
                          </dgm:if>
                          <dgm:if name="Name135" axis="ch ch" ptType="node node" st="1 1" cnt="1 0" func="cnt" op="equ" val="2">
                            <dgm:alg type="cycle">
                              <dgm:param type="ctrShpMap" val="fNode"/>
                              <dgm:param type="stAng" val="45"/>
                              <dgm:param type="spanAng" val="-90"/>
                            </dgm:alg>
                          </dgm:if>
                          <dgm:else name="Name136">
                            <dgm:alg type="cycle">
                              <dgm:param type="ctrShpMap" val="fNode"/>
                              <dgm:param type="stAng" val="0"/>
                              <dgm:param type="spanAng" val="-360"/>
                            </dgm:alg>
                          </dgm:else>
                        </dgm:choose>
                      </dgm:if>
                      <dgm:else name="Name137"/>
                    </dgm:choose>
                  </dgm:else>
                </dgm:choose>
                <dgm:shape xmlns:r="http://schemas.openxmlformats.org/officeDocument/2006/relationships" r:blip="">
                  <dgm:adjLst/>
                </dgm:shape>
                <dgm:presOf/>
                <dgm:constrLst>
                  <dgm:constr type="sp" refType="w" fact="0.1"/>
                  <dgm:constr type="sibSp" refType="w" fact="0.1"/>
                </dgm:constrLst>
                <dgm:forEach name="Name138" axis="ch" ptType="node" cnt="1">
                  <dgm:layoutNode name="childCenter1"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139" axis="ch">
                    <dgm:forEach name="Name140" axis="self" ptType="parTrans">
                      <dgm:layoutNode name="Name141">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142" axis="self" ptType="node">
                      <dgm:layoutNode name="text1"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143" axis="ch" ptType="parTrans" cnt="1">
                <dgm:layoutNode name="Name144">
                  <dgm:alg type="conn">
                    <dgm:param type="dim" val="1D"/>
                    <dgm:param type="begPts" val="auto"/>
                    <dgm:param type="endPts" val="auto"/>
                    <dgm:param type="endSty" val="noArr"/>
                    <dgm:param type="srcNode" val="textCenter"/>
                    <dgm:param type="dstNode" val="childCenter1"/>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145"/>
          </dgm:choose>
          <dgm:choose name="Name146">
            <dgm:if name="Name147" axis="ch" ptType="node" func="cnt" op="gte" val="2">
              <dgm:layoutNode name="cycle_2">
                <dgm:choose name="Name148">
                  <dgm:if name="Name149" func="var" arg="dir" op="equ" val="norm">
                    <dgm:choose name="Name150">
                      <dgm:if name="Name151" axis="ch" ptType="node" func="cnt" op="equ" val="2">
                        <dgm:choose name="Name152">
                          <dgm:if name="Name153" axis="ch ch" ptType="node node" st="2 1" cnt="1 0" func="cnt" op="equ" val="1">
                            <dgm:alg type="cycle">
                              <dgm:param type="ctrShpMap" val="fNode"/>
                              <dgm:param type="stAng" val="180"/>
                            </dgm:alg>
                          </dgm:if>
                          <dgm:if name="Name154" axis="ch ch" ptType="node node" st="2 1" cnt="1 0" func="cnt" op="equ" val="2">
                            <dgm:alg type="cycle">
                              <dgm:param type="ctrShpMap" val="fNode"/>
                              <dgm:param type="stAng" val="135"/>
                              <dgm:param type="spanAng" val="90"/>
                            </dgm:alg>
                          </dgm:if>
                          <dgm:else name="Name155">
                            <dgm:alg type="cycle">
                              <dgm:param type="ctrShpMap" val="fNode"/>
                              <dgm:param type="stAng" val="90"/>
                              <dgm:param type="spanAng" val="180"/>
                            </dgm:alg>
                          </dgm:else>
                        </dgm:choose>
                      </dgm:if>
                      <dgm:if name="Name156" axis="ch" ptType="node" func="cnt" op="equ" val="3">
                        <dgm:choose name="Name157">
                          <dgm:if name="Name158" axis="ch ch" ptType="node node" st="2 1" cnt="1 0" func="cnt" op="equ" val="1">
                            <dgm:alg type="cycle">
                              <dgm:param type="ctrShpMap" val="fNode"/>
                              <dgm:param type="stAng" val="120"/>
                              <dgm:param type="horzAlign" val="r"/>
                              <dgm:param type="vertAlign" val="b"/>
                            </dgm:alg>
                          </dgm:if>
                          <dgm:if name="Name159" axis="ch ch" ptType="node node" st="2 1" cnt="1 0" func="cnt" op="equ" val="2">
                            <dgm:alg type="cycle">
                              <dgm:param type="ctrShpMap" val="fNode"/>
                              <dgm:param type="stAng" val="75"/>
                              <dgm:param type="spanAng" val="90"/>
                              <dgm:param type="horzAlign" val="r"/>
                              <dgm:param type="vertAlign" val="b"/>
                            </dgm:alg>
                          </dgm:if>
                          <dgm:else name="Name160">
                            <dgm:alg type="cycle">
                              <dgm:param type="ctrShpMap" val="fNode"/>
                              <dgm:param type="stAng" val="30"/>
                              <dgm:param type="spanAng" val="180"/>
                            </dgm:alg>
                          </dgm:else>
                        </dgm:choose>
                      </dgm:if>
                      <dgm:if name="Name161" axis="ch" ptType="node" func="cnt" op="equ" val="4">
                        <dgm:choose name="Name162">
                          <dgm:if name="Name163" axis="ch ch" ptType="node node" st="2 1" cnt="1 0" func="cnt" op="equ" val="1">
                            <dgm:alg type="cycle">
                              <dgm:param type="ctrShpMap" val="fNode"/>
                              <dgm:param type="stAng" val="90"/>
                            </dgm:alg>
                          </dgm:if>
                          <dgm:if name="Name164" axis="ch ch" ptType="node node" st="2 1" cnt="1 0" func="cnt" op="equ" val="2">
                            <dgm:alg type="cycle">
                              <dgm:param type="ctrShpMap" val="fNode"/>
                              <dgm:param type="stAng" val="45"/>
                              <dgm:param type="spanAng" val="90"/>
                            </dgm:alg>
                          </dgm:if>
                          <dgm:else name="Name165">
                            <dgm:alg type="cycle">
                              <dgm:param type="ctrShpMap" val="fNode"/>
                              <dgm:param type="stAng" val="22.5"/>
                              <dgm:param type="spanAng" val="135"/>
                            </dgm:alg>
                          </dgm:else>
                        </dgm:choose>
                      </dgm:if>
                      <dgm:if name="Name166" axis="ch" ptType="node" func="cnt" op="equ" val="5">
                        <dgm:choose name="Name167">
                          <dgm:if name="Name168" axis="ch ch" ptType="node node" st="2 1" cnt="1 0" func="cnt" op="equ" val="1">
                            <dgm:alg type="cycle">
                              <dgm:param type="ctrShpMap" val="fNode"/>
                              <dgm:param type="stAng" val="72"/>
                            </dgm:alg>
                          </dgm:if>
                          <dgm:if name="Name169" axis="ch ch" ptType="node node" st="2 1" cnt="1 0" func="cnt" op="equ" val="2">
                            <dgm:alg type="cycle">
                              <dgm:param type="ctrShpMap" val="fNode"/>
                              <dgm:param type="stAng" val="27"/>
                              <dgm:param type="spanAng" val="90"/>
                            </dgm:alg>
                          </dgm:if>
                          <dgm:else name="Name170">
                            <dgm:alg type="cycle">
                              <dgm:param type="ctrShpMap" val="fNode"/>
                              <dgm:param type="stAng" val="0"/>
                              <dgm:param type="spanAng" val="360"/>
                            </dgm:alg>
                          </dgm:else>
                        </dgm:choose>
                      </dgm:if>
                      <dgm:if name="Name171" axis="ch" ptType="node" func="cnt" op="equ" val="6">
                        <dgm:choose name="Name172">
                          <dgm:if name="Name173" axis="ch ch" ptType="node node" st="2 1" cnt="1 0" func="cnt" op="equ" val="1">
                            <dgm:alg type="cycle">
                              <dgm:param type="ctrShpMap" val="fNode"/>
                              <dgm:param type="stAng" val="60"/>
                            </dgm:alg>
                          </dgm:if>
                          <dgm:if name="Name174" axis="ch ch" ptType="node node" st="2 1" cnt="1 0" func="cnt" op="equ" val="2">
                            <dgm:alg type="cycle">
                              <dgm:param type="ctrShpMap" val="fNode"/>
                              <dgm:param type="stAng" val="15"/>
                              <dgm:param type="spanAng" val="90"/>
                            </dgm:alg>
                          </dgm:if>
                          <dgm:else name="Name175">
                            <dgm:alg type="cycle">
                              <dgm:param type="ctrShpMap" val="fNode"/>
                              <dgm:param type="stAng" val="0"/>
                              <dgm:param type="spanAng" val="360"/>
                            </dgm:alg>
                          </dgm:else>
                        </dgm:choose>
                      </dgm:if>
                      <dgm:if name="Name176" axis="ch" ptType="node" func="cnt" op="gte" val="7">
                        <dgm:choose name="Name177">
                          <dgm:if name="Name178" axis="ch ch" ptType="node node" st="2 1" cnt="1 0" func="cnt" op="equ" val="1">
                            <dgm:alg type="cycle">
                              <dgm:param type="ctrShpMap" val="fNode"/>
                              <dgm:param type="stAng" val="51"/>
                            </dgm:alg>
                          </dgm:if>
                          <dgm:if name="Name179" axis="ch ch" ptType="node node" st="2 1" cnt="1 0" func="cnt" op="equ" val="2">
                            <dgm:alg type="cycle">
                              <dgm:param type="ctrShpMap" val="fNode"/>
                              <dgm:param type="stAng" val="6"/>
                              <dgm:param type="spanAng" val="90"/>
                            </dgm:alg>
                          </dgm:if>
                          <dgm:else name="Name180">
                            <dgm:alg type="cycle">
                              <dgm:param type="ctrShpMap" val="fNode"/>
                              <dgm:param type="stAng" val="0"/>
                              <dgm:param type="spanAng" val="360"/>
                            </dgm:alg>
                          </dgm:else>
                        </dgm:choose>
                      </dgm:if>
                      <dgm:else name="Name181"/>
                    </dgm:choose>
                  </dgm:if>
                  <dgm:else name="Name182">
                    <dgm:choose name="Name183">
                      <dgm:if name="Name184" axis="ch" ptType="node" func="cnt" op="equ" val="2">
                        <dgm:choose name="Name185">
                          <dgm:if name="Name186" axis="ch ch" ptType="node node" st="2 1" cnt="1 0" func="cnt" op="equ" val="1">
                            <dgm:alg type="cycle">
                              <dgm:param type="ctrShpMap" val="fNode"/>
                              <dgm:param type="stAng" val="180"/>
                            </dgm:alg>
                          </dgm:if>
                          <dgm:if name="Name187" axis="ch ch" ptType="node node" st="2 1" cnt="1 0" func="cnt" op="equ" val="2">
                            <dgm:alg type="cycle">
                              <dgm:param type="ctrShpMap" val="fNode"/>
                              <dgm:param type="stAng" val="225"/>
                              <dgm:param type="spanAng" val="-90"/>
                            </dgm:alg>
                          </dgm:if>
                          <dgm:else name="Name188">
                            <dgm:alg type="cycle">
                              <dgm:param type="ctrShpMap" val="fNode"/>
                              <dgm:param type="stAng" val="270"/>
                              <dgm:param type="spanAng" val="-180"/>
                            </dgm:alg>
                          </dgm:else>
                        </dgm:choose>
                      </dgm:if>
                      <dgm:if name="Name189" axis="ch" ptType="node" func="cnt" op="equ" val="3">
                        <dgm:choose name="Name190">
                          <dgm:if name="Name191" axis="ch ch" ptType="node node" st="2 1" cnt="1 0" func="cnt" op="equ" val="1">
                            <dgm:alg type="cycle">
                              <dgm:param type="ctrShpMap" val="fNode"/>
                              <dgm:param type="stAng" val="240"/>
                              <dgm:param type="horzAlign" val="l"/>
                              <dgm:param type="vertAlign" val="b"/>
                            </dgm:alg>
                          </dgm:if>
                          <dgm:if name="Name192" axis="ch ch" ptType="node node" st="2 1" cnt="1 0" func="cnt" op="equ" val="2">
                            <dgm:alg type="cycle">
                              <dgm:param type="ctrShpMap" val="fNode"/>
                              <dgm:param type="stAng" val="285"/>
                              <dgm:param type="spanAng" val="-90"/>
                              <dgm:param type="horzAlign" val="l"/>
                              <dgm:param type="vertAlign" val="b"/>
                            </dgm:alg>
                          </dgm:if>
                          <dgm:else name="Name193">
                            <dgm:alg type="cycle">
                              <dgm:param type="ctrShpMap" val="fNode"/>
                              <dgm:param type="stAng" val="330"/>
                              <dgm:param type="spanAng" val="-180"/>
                            </dgm:alg>
                          </dgm:else>
                        </dgm:choose>
                      </dgm:if>
                      <dgm:if name="Name194" axis="ch" ptType="node" func="cnt" op="equ" val="4">
                        <dgm:choose name="Name195">
                          <dgm:if name="Name196" axis="ch ch" ptType="node node" st="2 1" cnt="1 0" func="cnt" op="equ" val="1">
                            <dgm:alg type="cycle">
                              <dgm:param type="ctrShpMap" val="fNode"/>
                              <dgm:param type="stAng" val="270"/>
                            </dgm:alg>
                          </dgm:if>
                          <dgm:if name="Name197" axis="ch ch" ptType="node node" st="2 1" cnt="1 0" func="cnt" op="equ" val="2">
                            <dgm:alg type="cycle">
                              <dgm:param type="ctrShpMap" val="fNode"/>
                              <dgm:param type="stAng" val="315"/>
                              <dgm:param type="spanAng" val="-90"/>
                            </dgm:alg>
                          </dgm:if>
                          <dgm:else name="Name198">
                            <dgm:alg type="cycle">
                              <dgm:param type="ctrShpMap" val="fNode"/>
                              <dgm:param type="stAng" val="337.5"/>
                              <dgm:param type="spanAng" val="-135"/>
                            </dgm:alg>
                          </dgm:else>
                        </dgm:choose>
                      </dgm:if>
                      <dgm:if name="Name199" axis="ch" ptType="node" func="cnt" op="equ" val="5">
                        <dgm:choose name="Name200">
                          <dgm:if name="Name201" axis="ch ch" ptType="node node" st="2 1" cnt="1 0" func="cnt" op="equ" val="1">
                            <dgm:alg type="cycle">
                              <dgm:param type="ctrShpMap" val="fNode"/>
                              <dgm:param type="stAng" val="288"/>
                            </dgm:alg>
                          </dgm:if>
                          <dgm:if name="Name202" axis="ch ch" ptType="node node" st="2 1" cnt="1 0" func="cnt" op="equ" val="2">
                            <dgm:alg type="cycle">
                              <dgm:param type="ctrShpMap" val="fNode"/>
                              <dgm:param type="stAng" val="333"/>
                              <dgm:param type="spanAng" val="-90"/>
                            </dgm:alg>
                          </dgm:if>
                          <dgm:else name="Name203">
                            <dgm:alg type="cycle">
                              <dgm:param type="ctrShpMap" val="fNode"/>
                              <dgm:param type="stAng" val="0"/>
                              <dgm:param type="spanAng" val="-360"/>
                            </dgm:alg>
                          </dgm:else>
                        </dgm:choose>
                      </dgm:if>
                      <dgm:if name="Name204" axis="ch" ptType="node" func="cnt" op="equ" val="6">
                        <dgm:choose name="Name205">
                          <dgm:if name="Name206" axis="ch ch" ptType="node node" st="2 1" cnt="1 0" func="cnt" op="equ" val="1">
                            <dgm:alg type="cycle">
                              <dgm:param type="ctrShpMap" val="fNode"/>
                              <dgm:param type="stAng" val="300"/>
                            </dgm:alg>
                          </dgm:if>
                          <dgm:if name="Name207" axis="ch ch" ptType="node node" st="2 1" cnt="1 0" func="cnt" op="equ" val="2">
                            <dgm:alg type="cycle">
                              <dgm:param type="ctrShpMap" val="fNode"/>
                              <dgm:param type="stAng" val="345"/>
                              <dgm:param type="spanAng" val="-90"/>
                            </dgm:alg>
                          </dgm:if>
                          <dgm:else name="Name208">
                            <dgm:alg type="cycle">
                              <dgm:param type="ctrShpMap" val="fNode"/>
                              <dgm:param type="stAng" val="0"/>
                              <dgm:param type="spanAng" val="-360"/>
                            </dgm:alg>
                          </dgm:else>
                        </dgm:choose>
                      </dgm:if>
                      <dgm:if name="Name209" axis="ch" ptType="node" func="cnt" op="gte" val="7">
                        <dgm:choose name="Name210">
                          <dgm:if name="Name211" axis="ch ch" ptType="node node" st="2 1" cnt="1 0" func="cnt" op="equ" val="1">
                            <dgm:alg type="cycle">
                              <dgm:param type="ctrShpMap" val="fNode"/>
                              <dgm:param type="stAng" val="308"/>
                            </dgm:alg>
                          </dgm:if>
                          <dgm:if name="Name212" axis="ch ch" ptType="node node" st="2 1" cnt="1 0" func="cnt" op="equ" val="2">
                            <dgm:alg type="cycle">
                              <dgm:param type="ctrShpMap" val="fNode"/>
                              <dgm:param type="stAng" val="353"/>
                              <dgm:param type="spanAng" val="-90"/>
                            </dgm:alg>
                          </dgm:if>
                          <dgm:else name="Name213">
                            <dgm:alg type="cycle">
                              <dgm:param type="ctrShpMap" val="fNode"/>
                              <dgm:param type="stAng" val="0"/>
                              <dgm:param type="spanAng" val="-360"/>
                            </dgm:alg>
                          </dgm:else>
                        </dgm:choose>
                      </dgm:if>
                      <dgm:else name="Name214"/>
                    </dgm:choose>
                  </dgm:else>
                </dgm:choose>
                <dgm:shape xmlns:r="http://schemas.openxmlformats.org/officeDocument/2006/relationships" r:blip="">
                  <dgm:adjLst/>
                </dgm:shape>
                <dgm:presOf/>
                <dgm:constrLst>
                  <dgm:constr type="sp" refType="w" fact="0.1"/>
                  <dgm:constr type="sibSp" refType="w" fact="0.1"/>
                </dgm:constrLst>
                <dgm:forEach name="Name215" axis="ch" ptType="node" st="2" cnt="1">
                  <dgm:layoutNode name="childCenter2"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216" axis="ch">
                    <dgm:forEach name="Name217" axis="self" ptType="parTrans">
                      <dgm:layoutNode name="Name218">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219" axis="self" ptType="node">
                      <dgm:layoutNode name="text2"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220" axis="ch" ptType="parTrans" st="2" cnt="1">
                <dgm:layoutNode name="Name221">
                  <dgm:alg type="conn">
                    <dgm:param type="dim" val="1D"/>
                    <dgm:param type="begPts" val="auto"/>
                    <dgm:param type="endPts" val="auto"/>
                    <dgm:param type="endSty" val="noArr"/>
                    <dgm:param type="srcNode" val="textCenter"/>
                    <dgm:param type="dstNode" val="childCenter2"/>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222"/>
          </dgm:choose>
          <dgm:choose name="Name223">
            <dgm:if name="Name224" axis="ch" ptType="node" func="cnt" op="gte" val="3">
              <dgm:layoutNode name="cycle_3">
                <dgm:choose name="Name225">
                  <dgm:if name="Name226" func="var" arg="dir" op="equ" val="norm">
                    <dgm:choose name="Name227">
                      <dgm:if name="Name228" axis="ch" ptType="node" func="cnt" op="equ" val="3">
                        <dgm:choose name="Name229">
                          <dgm:if name="Name230" axis="ch ch" ptType="node node" st="3 1" cnt="1 0" func="cnt" op="equ" val="1">
                            <dgm:alg type="cycle">
                              <dgm:param type="ctrShpMap" val="fNode"/>
                              <dgm:param type="stAng" val="240"/>
                              <dgm:param type="horzAlign" val="l"/>
                              <dgm:param type="vertAlign" val="b"/>
                            </dgm:alg>
                          </dgm:if>
                          <dgm:if name="Name231" axis="ch ch" ptType="node node" st="3 1" cnt="1 0" func="cnt" op="equ" val="2">
                            <dgm:alg type="cycle">
                              <dgm:param type="ctrShpMap" val="fNode"/>
                              <dgm:param type="stAng" val="195"/>
                              <dgm:param type="spanAng" val="90"/>
                              <dgm:param type="horzAlign" val="l"/>
                              <dgm:param type="vertAlign" val="b"/>
                            </dgm:alg>
                          </dgm:if>
                          <dgm:else name="Name232">
                            <dgm:alg type="cycle">
                              <dgm:param type="ctrShpMap" val="fNode"/>
                              <dgm:param type="stAng" val="150"/>
                              <dgm:param type="spanAng" val="180"/>
                            </dgm:alg>
                          </dgm:else>
                        </dgm:choose>
                      </dgm:if>
                      <dgm:if name="Name233" axis="ch" ptType="node" func="cnt" op="equ" val="4">
                        <dgm:choose name="Name234">
                          <dgm:if name="Name235" axis="ch ch" ptType="node node" st="3 1" cnt="1 0" func="cnt" op="equ" val="1">
                            <dgm:alg type="cycle">
                              <dgm:param type="ctrShpMap" val="fNode"/>
                              <dgm:param type="stAng" val="180"/>
                            </dgm:alg>
                          </dgm:if>
                          <dgm:if name="Name236" axis="ch ch" ptType="node node" st="3 1" cnt="1 0" func="cnt" op="equ" val="2">
                            <dgm:alg type="cycle">
                              <dgm:param type="ctrShpMap" val="fNode"/>
                              <dgm:param type="stAng" val="135"/>
                              <dgm:param type="spanAng" val="90"/>
                            </dgm:alg>
                          </dgm:if>
                          <dgm:else name="Name237">
                            <dgm:alg type="cycle">
                              <dgm:param type="ctrShpMap" val="fNode"/>
                              <dgm:param type="stAng" val="112.5"/>
                              <dgm:param type="spanAng" val="135"/>
                            </dgm:alg>
                          </dgm:else>
                        </dgm:choose>
                      </dgm:if>
                      <dgm:if name="Name238" axis="ch" ptType="node" func="cnt" op="equ" val="5">
                        <dgm:choose name="Name239">
                          <dgm:if name="Name240" axis="ch ch" ptType="node node" st="3 1" cnt="1 0" func="cnt" op="equ" val="1">
                            <dgm:alg type="cycle">
                              <dgm:param type="ctrShpMap" val="fNode"/>
                              <dgm:param type="stAng" val="144"/>
                            </dgm:alg>
                          </dgm:if>
                          <dgm:if name="Name241" axis="ch ch" ptType="node node" st="3 1" cnt="1 0" func="cnt" op="equ" val="2">
                            <dgm:alg type="cycle">
                              <dgm:param type="ctrShpMap" val="fNode"/>
                              <dgm:param type="stAng" val="99"/>
                              <dgm:param type="spanAng" val="90"/>
                            </dgm:alg>
                          </dgm:if>
                          <dgm:else name="Name242">
                            <dgm:alg type="cycle">
                              <dgm:param type="ctrShpMap" val="fNode"/>
                              <dgm:param type="stAng" val="0"/>
                              <dgm:param type="spanAng" val="360"/>
                            </dgm:alg>
                          </dgm:else>
                        </dgm:choose>
                      </dgm:if>
                      <dgm:if name="Name243" axis="ch" ptType="node" func="cnt" op="equ" val="6">
                        <dgm:choose name="Name244">
                          <dgm:if name="Name245" axis="ch ch" ptType="node node" st="3 1" cnt="1 0" func="cnt" op="equ" val="1">
                            <dgm:alg type="cycle">
                              <dgm:param type="ctrShpMap" val="fNode"/>
                              <dgm:param type="stAng" val="120"/>
                            </dgm:alg>
                          </dgm:if>
                          <dgm:if name="Name246" axis="ch ch" ptType="node node" st="3 1" cnt="1 0" func="cnt" op="equ" val="2">
                            <dgm:alg type="cycle">
                              <dgm:param type="ctrShpMap" val="fNode"/>
                              <dgm:param type="stAng" val="75"/>
                              <dgm:param type="spanAng" val="90"/>
                            </dgm:alg>
                          </dgm:if>
                          <dgm:else name="Name247">
                            <dgm:alg type="cycle">
                              <dgm:param type="ctrShpMap" val="fNode"/>
                              <dgm:param type="stAng" val="0"/>
                              <dgm:param type="spanAng" val="360"/>
                            </dgm:alg>
                          </dgm:else>
                        </dgm:choose>
                      </dgm:if>
                      <dgm:if name="Name248" axis="ch" ptType="node" func="cnt" op="gte" val="7">
                        <dgm:choose name="Name249">
                          <dgm:if name="Name250" axis="ch ch" ptType="node node" st="3 1" cnt="1 0" func="cnt" op="equ" val="1">
                            <dgm:alg type="cycle">
                              <dgm:param type="ctrShpMap" val="fNode"/>
                              <dgm:param type="stAng" val="102"/>
                            </dgm:alg>
                          </dgm:if>
                          <dgm:if name="Name251" axis="ch ch" ptType="node node" st="3 1" cnt="1 0" func="cnt" op="equ" val="2">
                            <dgm:alg type="cycle">
                              <dgm:param type="ctrShpMap" val="fNode"/>
                              <dgm:param type="stAng" val="57"/>
                              <dgm:param type="spanAng" val="90"/>
                            </dgm:alg>
                          </dgm:if>
                          <dgm:else name="Name252">
                            <dgm:alg type="cycle">
                              <dgm:param type="ctrShpMap" val="fNode"/>
                              <dgm:param type="stAng" val="0"/>
                              <dgm:param type="spanAng" val="360"/>
                            </dgm:alg>
                          </dgm:else>
                        </dgm:choose>
                      </dgm:if>
                      <dgm:else name="Name253"/>
                    </dgm:choose>
                  </dgm:if>
                  <dgm:else name="Name254">
                    <dgm:choose name="Name255">
                      <dgm:if name="Name256" axis="ch" ptType="node" func="cnt" op="equ" val="3">
                        <dgm:choose name="Name257">
                          <dgm:if name="Name258" axis="ch ch" ptType="node node" st="3 1" cnt="1 0" func="cnt" op="equ" val="1">
                            <dgm:alg type="cycle">
                              <dgm:param type="ctrShpMap" val="fNode"/>
                              <dgm:param type="stAng" val="120"/>
                              <dgm:param type="horzAlign" val="r"/>
                              <dgm:param type="vertAlign" val="b"/>
                            </dgm:alg>
                          </dgm:if>
                          <dgm:if name="Name259" axis="ch ch" ptType="node node" st="3 1" cnt="1 0" func="cnt" op="equ" val="2">
                            <dgm:alg type="cycle">
                              <dgm:param type="ctrShpMap" val="fNode"/>
                              <dgm:param type="stAng" val="165"/>
                              <dgm:param type="spanAng" val="-90"/>
                              <dgm:param type="horzAlign" val="r"/>
                              <dgm:param type="vertAlign" val="b"/>
                            </dgm:alg>
                          </dgm:if>
                          <dgm:else name="Name260">
                            <dgm:alg type="cycle">
                              <dgm:param type="ctrShpMap" val="fNode"/>
                              <dgm:param type="stAng" val="210"/>
                              <dgm:param type="spanAng" val="-180"/>
                            </dgm:alg>
                          </dgm:else>
                        </dgm:choose>
                      </dgm:if>
                      <dgm:if name="Name261" axis="ch" ptType="node" func="cnt" op="equ" val="4">
                        <dgm:choose name="Name262">
                          <dgm:if name="Name263" axis="ch ch" ptType="node node" st="3 1" cnt="1 0" func="cnt" op="equ" val="1">
                            <dgm:alg type="cycle">
                              <dgm:param type="ctrShpMap" val="fNode"/>
                              <dgm:param type="stAng" val="180"/>
                            </dgm:alg>
                          </dgm:if>
                          <dgm:if name="Name264" axis="ch ch" ptType="node node" st="3 1" cnt="1 0" func="cnt" op="equ" val="2">
                            <dgm:alg type="cycle">
                              <dgm:param type="ctrShpMap" val="fNode"/>
                              <dgm:param type="stAng" val="225"/>
                              <dgm:param type="spanAng" val="-90"/>
                            </dgm:alg>
                          </dgm:if>
                          <dgm:else name="Name265">
                            <dgm:alg type="cycle">
                              <dgm:param type="ctrShpMap" val="fNode"/>
                              <dgm:param type="stAng" val="247.5"/>
                              <dgm:param type="spanAng" val="-135"/>
                            </dgm:alg>
                          </dgm:else>
                        </dgm:choose>
                      </dgm:if>
                      <dgm:if name="Name266" axis="ch" ptType="node" func="cnt" op="equ" val="5">
                        <dgm:choose name="Name267">
                          <dgm:if name="Name268" axis="ch ch" ptType="node node" st="3 1" cnt="1 0" func="cnt" op="equ" val="1">
                            <dgm:alg type="cycle">
                              <dgm:param type="ctrShpMap" val="fNode"/>
                              <dgm:param type="stAng" val="216"/>
                            </dgm:alg>
                          </dgm:if>
                          <dgm:if name="Name269" axis="ch ch" ptType="node node" st="3 1" cnt="1 0" func="cnt" op="equ" val="2">
                            <dgm:alg type="cycle">
                              <dgm:param type="ctrShpMap" val="fNode"/>
                              <dgm:param type="stAng" val="261"/>
                              <dgm:param type="spanAng" val="-90"/>
                            </dgm:alg>
                          </dgm:if>
                          <dgm:else name="Name270">
                            <dgm:alg type="cycle">
                              <dgm:param type="ctrShpMap" val="fNode"/>
                              <dgm:param type="stAng" val="0"/>
                              <dgm:param type="spanAng" val="-360"/>
                            </dgm:alg>
                          </dgm:else>
                        </dgm:choose>
                      </dgm:if>
                      <dgm:if name="Name271" axis="ch" ptType="node" func="cnt" op="equ" val="6">
                        <dgm:choose name="Name272">
                          <dgm:if name="Name273" axis="ch ch" ptType="node node" st="3 1" cnt="1 0" func="cnt" op="equ" val="1">
                            <dgm:alg type="cycle">
                              <dgm:param type="ctrShpMap" val="fNode"/>
                              <dgm:param type="stAng" val="240"/>
                            </dgm:alg>
                          </dgm:if>
                          <dgm:if name="Name274" axis="ch ch" ptType="node node" st="3 1" cnt="1 0" func="cnt" op="equ" val="2">
                            <dgm:alg type="cycle">
                              <dgm:param type="ctrShpMap" val="fNode"/>
                              <dgm:param type="stAng" val="285"/>
                              <dgm:param type="spanAng" val="-90"/>
                            </dgm:alg>
                          </dgm:if>
                          <dgm:else name="Name275">
                            <dgm:alg type="cycle">
                              <dgm:param type="ctrShpMap" val="fNode"/>
                              <dgm:param type="stAng" val="0"/>
                              <dgm:param type="spanAng" val="-360"/>
                            </dgm:alg>
                          </dgm:else>
                        </dgm:choose>
                      </dgm:if>
                      <dgm:if name="Name276" axis="ch" ptType="node" func="cnt" op="gte" val="7">
                        <dgm:choose name="Name277">
                          <dgm:if name="Name278" axis="ch ch" ptType="node node" st="3 1" cnt="1 0" func="cnt" op="equ" val="1">
                            <dgm:alg type="cycle">
                              <dgm:param type="ctrShpMap" val="fNode"/>
                              <dgm:param type="stAng" val="257"/>
                            </dgm:alg>
                          </dgm:if>
                          <dgm:if name="Name279" axis="ch ch" ptType="node node" st="3 1" cnt="1 0" func="cnt" op="equ" val="2">
                            <dgm:alg type="cycle">
                              <dgm:param type="ctrShpMap" val="fNode"/>
                              <dgm:param type="stAng" val="302"/>
                              <dgm:param type="spanAng" val="-90"/>
                            </dgm:alg>
                          </dgm:if>
                          <dgm:else name="Name280">
                            <dgm:alg type="cycle">
                              <dgm:param type="ctrShpMap" val="fNode"/>
                              <dgm:param type="stAng" val="0"/>
                              <dgm:param type="spanAng" val="-360"/>
                            </dgm:alg>
                          </dgm:else>
                        </dgm:choose>
                      </dgm:if>
                      <dgm:else name="Name281"/>
                    </dgm:choose>
                  </dgm:else>
                </dgm:choose>
                <dgm:shape xmlns:r="http://schemas.openxmlformats.org/officeDocument/2006/relationships" r:blip="">
                  <dgm:adjLst/>
                </dgm:shape>
                <dgm:presOf/>
                <dgm:constrLst>
                  <dgm:constr type="sp" refType="w" fact="0.1"/>
                  <dgm:constr type="sibSp" refType="w" fact="0.1"/>
                </dgm:constrLst>
                <dgm:forEach name="Name282" axis="ch" ptType="node" st="3" cnt="1">
                  <dgm:layoutNode name="childCenter3"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283" axis="ch">
                    <dgm:forEach name="Name284" axis="self" ptType="parTrans">
                      <dgm:layoutNode name="Name285">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286" axis="self" ptType="node">
                      <dgm:layoutNode name="text3"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287" axis="ch" ptType="parTrans" st="3" cnt="1">
                <dgm:layoutNode name="Name288">
                  <dgm:alg type="conn">
                    <dgm:param type="dim" val="1D"/>
                    <dgm:param type="begPts" val="auto"/>
                    <dgm:param type="endPts" val="auto"/>
                    <dgm:param type="endSty" val="noArr"/>
                    <dgm:param type="srcNode" val="textCenter"/>
                    <dgm:param type="dstNode" val="childCenter3"/>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289"/>
          </dgm:choose>
          <dgm:choose name="Name290">
            <dgm:if name="Name291" axis="ch" ptType="node" func="cnt" op="gte" val="4">
              <dgm:layoutNode name="cycle_4">
                <dgm:choose name="Name292">
                  <dgm:if name="Name293" func="var" arg="dir" op="equ" val="norm">
                    <dgm:choose name="Name294">
                      <dgm:if name="Name295" axis="ch" ptType="node" func="cnt" op="equ" val="4">
                        <dgm:choose name="Name296">
                          <dgm:if name="Name297" axis="ch ch" ptType="node node" st="4 1" cnt="1 0" func="cnt" op="equ" val="1">
                            <dgm:alg type="cycle">
                              <dgm:param type="ctrShpMap" val="fNode"/>
                              <dgm:param type="stAng" val="270"/>
                            </dgm:alg>
                          </dgm:if>
                          <dgm:if name="Name298" axis="ch ch" ptType="node node" st="4 1" cnt="1 0" func="cnt" op="equ" val="2">
                            <dgm:alg type="cycle">
                              <dgm:param type="ctrShpMap" val="fNode"/>
                              <dgm:param type="stAng" val="225"/>
                              <dgm:param type="spanAng" val="90"/>
                            </dgm:alg>
                          </dgm:if>
                          <dgm:else name="Name299">
                            <dgm:alg type="cycle">
                              <dgm:param type="ctrShpMap" val="fNode"/>
                              <dgm:param type="stAng" val="202.5"/>
                              <dgm:param type="spanAng" val="135"/>
                            </dgm:alg>
                          </dgm:else>
                        </dgm:choose>
                      </dgm:if>
                      <dgm:if name="Name300" axis="ch" ptType="node" func="cnt" op="equ" val="5">
                        <dgm:choose name="Name301">
                          <dgm:if name="Name302" axis="ch ch" ptType="node node" st="4 1" cnt="1 0" func="cnt" op="equ" val="1">
                            <dgm:alg type="cycle">
                              <dgm:param type="ctrShpMap" val="fNode"/>
                              <dgm:param type="stAng" val="216"/>
                            </dgm:alg>
                          </dgm:if>
                          <dgm:if name="Name303" axis="ch ch" ptType="node node" st="4 1" cnt="1 0" func="cnt" op="equ" val="2">
                            <dgm:alg type="cycle">
                              <dgm:param type="ctrShpMap" val="fNode"/>
                              <dgm:param type="stAng" val="171"/>
                              <dgm:param type="spanAng" val="90"/>
                            </dgm:alg>
                          </dgm:if>
                          <dgm:else name="Name304">
                            <dgm:alg type="cycle">
                              <dgm:param type="ctrShpMap" val="fNode"/>
                              <dgm:param type="stAng" val="0"/>
                              <dgm:param type="spanAng" val="360"/>
                            </dgm:alg>
                          </dgm:else>
                        </dgm:choose>
                      </dgm:if>
                      <dgm:if name="Name305" axis="ch" ptType="node" func="cnt" op="equ" val="6">
                        <dgm:choose name="Name306">
                          <dgm:if name="Name307" axis="ch ch" ptType="node node" st="4 1" cnt="1 0" func="cnt" op="equ" val="1">
                            <dgm:alg type="cycle">
                              <dgm:param type="ctrShpMap" val="fNode"/>
                              <dgm:param type="stAng" val="180"/>
                            </dgm:alg>
                          </dgm:if>
                          <dgm:if name="Name308" axis="ch ch" ptType="node node" st="4 1" cnt="1 0" func="cnt" op="equ" val="2">
                            <dgm:alg type="cycle">
                              <dgm:param type="ctrShpMap" val="fNode"/>
                              <dgm:param type="stAng" val="135"/>
                              <dgm:param type="spanAng" val="90"/>
                            </dgm:alg>
                          </dgm:if>
                          <dgm:else name="Name309">
                            <dgm:alg type="cycle">
                              <dgm:param type="ctrShpMap" val="fNode"/>
                              <dgm:param type="stAng" val="0"/>
                              <dgm:param type="spanAng" val="360"/>
                            </dgm:alg>
                          </dgm:else>
                        </dgm:choose>
                      </dgm:if>
                      <dgm:if name="Name310" axis="ch" ptType="node" func="cnt" op="gte" val="7">
                        <dgm:choose name="Name311">
                          <dgm:if name="Name312" axis="ch ch" ptType="node node" st="4 1" cnt="1 0" func="cnt" op="equ" val="1">
                            <dgm:alg type="cycle">
                              <dgm:param type="ctrShpMap" val="fNode"/>
                              <dgm:param type="stAng" val="154"/>
                            </dgm:alg>
                          </dgm:if>
                          <dgm:if name="Name313" axis="ch ch" ptType="node node" st="4 1" cnt="1 0" func="cnt" op="equ" val="2">
                            <dgm:alg type="cycle">
                              <dgm:param type="ctrShpMap" val="fNode"/>
                              <dgm:param type="stAng" val="109"/>
                              <dgm:param type="spanAng" val="90"/>
                            </dgm:alg>
                          </dgm:if>
                          <dgm:else name="Name314">
                            <dgm:alg type="cycle">
                              <dgm:param type="ctrShpMap" val="fNode"/>
                              <dgm:param type="stAng" val="0"/>
                              <dgm:param type="spanAng" val="360"/>
                            </dgm:alg>
                          </dgm:else>
                        </dgm:choose>
                      </dgm:if>
                      <dgm:else name="Name315"/>
                    </dgm:choose>
                  </dgm:if>
                  <dgm:else name="Name316">
                    <dgm:choose name="Name317">
                      <dgm:if name="Name318" axis="ch" ptType="node" func="cnt" op="equ" val="4">
                        <dgm:choose name="Name319">
                          <dgm:if name="Name320" axis="ch ch" ptType="node node" st="4 1" cnt="1 0" func="cnt" op="equ" val="1">
                            <dgm:alg type="cycle">
                              <dgm:param type="ctrShpMap" val="fNode"/>
                              <dgm:param type="stAng" val="90"/>
                            </dgm:alg>
                          </dgm:if>
                          <dgm:if name="Name321" axis="ch ch" ptType="node node" st="4 1" cnt="1 0" func="cnt" op="equ" val="2">
                            <dgm:alg type="cycle">
                              <dgm:param type="ctrShpMap" val="fNode"/>
                              <dgm:param type="stAng" val="135"/>
                              <dgm:param type="spanAng" val="-90"/>
                            </dgm:alg>
                          </dgm:if>
                          <dgm:else name="Name322">
                            <dgm:alg type="cycle">
                              <dgm:param type="ctrShpMap" val="fNode"/>
                              <dgm:param type="stAng" val="157.5"/>
                              <dgm:param type="spanAng" val="-135"/>
                            </dgm:alg>
                          </dgm:else>
                        </dgm:choose>
                      </dgm:if>
                      <dgm:if name="Name323" axis="ch" ptType="node" func="cnt" op="equ" val="5">
                        <dgm:choose name="Name324">
                          <dgm:if name="Name325" axis="ch ch" ptType="node node" st="4 1" cnt="1 0" func="cnt" op="equ" val="1">
                            <dgm:alg type="cycle">
                              <dgm:param type="ctrShpMap" val="fNode"/>
                              <dgm:param type="stAng" val="144"/>
                            </dgm:alg>
                          </dgm:if>
                          <dgm:if name="Name326" axis="ch ch" ptType="node node" st="4 1" cnt="1 0" func="cnt" op="equ" val="2">
                            <dgm:alg type="cycle">
                              <dgm:param type="ctrShpMap" val="fNode"/>
                              <dgm:param type="stAng" val="189"/>
                              <dgm:param type="spanAng" val="-90"/>
                            </dgm:alg>
                          </dgm:if>
                          <dgm:else name="Name327">
                            <dgm:alg type="cycle">
                              <dgm:param type="ctrShpMap" val="fNode"/>
                              <dgm:param type="stAng" val="0"/>
                              <dgm:param type="spanAng" val="-360"/>
                            </dgm:alg>
                          </dgm:else>
                        </dgm:choose>
                      </dgm:if>
                      <dgm:if name="Name328" axis="ch" ptType="node" func="cnt" op="equ" val="6">
                        <dgm:choose name="Name329">
                          <dgm:if name="Name330" axis="ch ch" ptType="node node" st="4 1" cnt="1 0" func="cnt" op="equ" val="1">
                            <dgm:alg type="cycle">
                              <dgm:param type="ctrShpMap" val="fNode"/>
                              <dgm:param type="stAng" val="180"/>
                            </dgm:alg>
                          </dgm:if>
                          <dgm:if name="Name331" axis="ch ch" ptType="node node" st="4 1" cnt="1 0" func="cnt" op="equ" val="2">
                            <dgm:alg type="cycle">
                              <dgm:param type="ctrShpMap" val="fNode"/>
                              <dgm:param type="stAng" val="225"/>
                              <dgm:param type="spanAng" val="-90"/>
                            </dgm:alg>
                          </dgm:if>
                          <dgm:else name="Name332">
                            <dgm:alg type="cycle">
                              <dgm:param type="ctrShpMap" val="fNode"/>
                              <dgm:param type="stAng" val="0"/>
                              <dgm:param type="spanAng" val="-360"/>
                            </dgm:alg>
                          </dgm:else>
                        </dgm:choose>
                      </dgm:if>
                      <dgm:if name="Name333" axis="ch" ptType="node" func="cnt" op="gte" val="7">
                        <dgm:choose name="Name334">
                          <dgm:if name="Name335" axis="ch ch" ptType="node node" st="4 1" cnt="1 0" func="cnt" op="equ" val="1">
                            <dgm:alg type="cycle">
                              <dgm:param type="ctrShpMap" val="fNode"/>
                              <dgm:param type="stAng" val="205"/>
                            </dgm:alg>
                          </dgm:if>
                          <dgm:if name="Name336" axis="ch ch" ptType="node node" st="4 1" cnt="1 0" func="cnt" op="equ" val="2">
                            <dgm:alg type="cycle">
                              <dgm:param type="ctrShpMap" val="fNode"/>
                              <dgm:param type="stAng" val="250"/>
                              <dgm:param type="spanAng" val="-90"/>
                            </dgm:alg>
                          </dgm:if>
                          <dgm:else name="Name337">
                            <dgm:alg type="cycle">
                              <dgm:param type="ctrShpMap" val="fNode"/>
                              <dgm:param type="stAng" val="0"/>
                              <dgm:param type="spanAng" val="-360"/>
                            </dgm:alg>
                          </dgm:else>
                        </dgm:choose>
                      </dgm:if>
                      <dgm:else name="Name338"/>
                    </dgm:choose>
                  </dgm:else>
                </dgm:choose>
                <dgm:shape xmlns:r="http://schemas.openxmlformats.org/officeDocument/2006/relationships" r:blip="">
                  <dgm:adjLst/>
                </dgm:shape>
                <dgm:presOf/>
                <dgm:constrLst>
                  <dgm:constr type="sp" refType="w" fact="0.1"/>
                  <dgm:constr type="sibSp" refType="w" fact="0.1"/>
                </dgm:constrLst>
                <dgm:forEach name="Name339" axis="ch" ptType="node" st="4" cnt="1">
                  <dgm:layoutNode name="childCenter4"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340" axis="ch">
                    <dgm:forEach name="Name341" axis="self" ptType="parTrans">
                      <dgm:layoutNode name="Name342">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343" axis="self" ptType="node">
                      <dgm:layoutNode name="text4"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344" axis="ch" ptType="parTrans" st="4" cnt="1">
                <dgm:layoutNode name="Name345">
                  <dgm:alg type="conn">
                    <dgm:param type="dim" val="1D"/>
                    <dgm:param type="begPts" val="auto"/>
                    <dgm:param type="endPts" val="auto"/>
                    <dgm:param type="endSty" val="noArr"/>
                    <dgm:param type="srcNode" val="textCenter"/>
                    <dgm:param type="dstNode" val="childCenter4"/>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346"/>
          </dgm:choose>
          <dgm:choose name="Name347">
            <dgm:if name="Name348" axis="ch" ptType="node" func="cnt" op="gte" val="5">
              <dgm:layoutNode name="cycle_5">
                <dgm:choose name="Name349">
                  <dgm:if name="Name350" func="var" arg="dir" op="equ" val="norm">
                    <dgm:choose name="Name351">
                      <dgm:if name="Name352" axis="ch" ptType="node" func="cnt" op="equ" val="5">
                        <dgm:choose name="Name353">
                          <dgm:if name="Name354" axis="ch ch" ptType="node node" st="5 1" cnt="1 0" func="cnt" op="equ" val="1">
                            <dgm:alg type="cycle">
                              <dgm:param type="ctrShpMap" val="fNode"/>
                              <dgm:param type="stAng" val="288"/>
                            </dgm:alg>
                          </dgm:if>
                          <dgm:if name="Name355" axis="ch ch" ptType="node node" st="5 1" cnt="1 0" func="cnt" op="equ" val="2">
                            <dgm:alg type="cycle">
                              <dgm:param type="ctrShpMap" val="fNode"/>
                              <dgm:param type="stAng" val="243"/>
                              <dgm:param type="spanAng" val="90"/>
                            </dgm:alg>
                          </dgm:if>
                          <dgm:else name="Name356">
                            <dgm:alg type="cycle">
                              <dgm:param type="ctrShpMap" val="fNode"/>
                              <dgm:param type="stAng" val="0"/>
                              <dgm:param type="spanAng" val="360"/>
                            </dgm:alg>
                          </dgm:else>
                        </dgm:choose>
                      </dgm:if>
                      <dgm:if name="Name357" axis="ch" ptType="node" func="cnt" op="equ" val="6">
                        <dgm:choose name="Name358">
                          <dgm:if name="Name359" axis="ch ch" ptType="node node" st="5 1" cnt="1 0" func="cnt" op="equ" val="1">
                            <dgm:alg type="cycle">
                              <dgm:param type="ctrShpMap" val="fNode"/>
                              <dgm:param type="stAng" val="240"/>
                            </dgm:alg>
                          </dgm:if>
                          <dgm:if name="Name360" axis="ch ch" ptType="node node" st="5 1" cnt="1 0" func="cnt" op="equ" val="2">
                            <dgm:alg type="cycle">
                              <dgm:param type="ctrShpMap" val="fNode"/>
                              <dgm:param type="stAng" val="195"/>
                              <dgm:param type="spanAng" val="90"/>
                            </dgm:alg>
                          </dgm:if>
                          <dgm:else name="Name361">
                            <dgm:alg type="cycle">
                              <dgm:param type="ctrShpMap" val="fNode"/>
                              <dgm:param type="stAng" val="0"/>
                              <dgm:param type="spanAng" val="360"/>
                            </dgm:alg>
                          </dgm:else>
                        </dgm:choose>
                      </dgm:if>
                      <dgm:if name="Name362" axis="ch" ptType="node" func="cnt" op="gte" val="7">
                        <dgm:choose name="Name363">
                          <dgm:if name="Name364" axis="ch ch" ptType="node node" st="5 1" cnt="1 0" func="cnt" op="equ" val="1">
                            <dgm:alg type="cycle">
                              <dgm:param type="ctrShpMap" val="fNode"/>
                              <dgm:param type="stAng" val="205"/>
                            </dgm:alg>
                          </dgm:if>
                          <dgm:if name="Name365" axis="ch ch" ptType="node node" st="5 1" cnt="1 0" func="cnt" op="equ" val="2">
                            <dgm:alg type="cycle">
                              <dgm:param type="ctrShpMap" val="fNode"/>
                              <dgm:param type="stAng" val="160"/>
                              <dgm:param type="spanAng" val="90"/>
                            </dgm:alg>
                          </dgm:if>
                          <dgm:else name="Name366">
                            <dgm:alg type="cycle">
                              <dgm:param type="ctrShpMap" val="fNode"/>
                              <dgm:param type="stAng" val="0"/>
                              <dgm:param type="spanAng" val="360"/>
                            </dgm:alg>
                          </dgm:else>
                        </dgm:choose>
                      </dgm:if>
                      <dgm:else name="Name367"/>
                    </dgm:choose>
                  </dgm:if>
                  <dgm:else name="Name368">
                    <dgm:choose name="Name369">
                      <dgm:if name="Name370" axis="ch" ptType="node" func="cnt" op="equ" val="5">
                        <dgm:choose name="Name371">
                          <dgm:if name="Name372" axis="ch ch" ptType="node node" st="5 1" cnt="1 0" func="cnt" op="equ" val="1">
                            <dgm:alg type="cycle">
                              <dgm:param type="ctrShpMap" val="fNode"/>
                              <dgm:param type="stAng" val="72"/>
                            </dgm:alg>
                          </dgm:if>
                          <dgm:if name="Name373" axis="ch ch" ptType="node node" st="5 1" cnt="1 0" func="cnt" op="equ" val="2">
                            <dgm:alg type="cycle">
                              <dgm:param type="ctrShpMap" val="fNode"/>
                              <dgm:param type="stAng" val="117"/>
                              <dgm:param type="spanAng" val="-90"/>
                            </dgm:alg>
                          </dgm:if>
                          <dgm:else name="Name374">
                            <dgm:alg type="cycle">
                              <dgm:param type="ctrShpMap" val="fNode"/>
                              <dgm:param type="stAng" val="0"/>
                              <dgm:param type="spanAng" val="-360"/>
                            </dgm:alg>
                          </dgm:else>
                        </dgm:choose>
                      </dgm:if>
                      <dgm:if name="Name375" axis="ch" ptType="node" func="cnt" op="equ" val="6">
                        <dgm:choose name="Name376">
                          <dgm:if name="Name377" axis="ch ch" ptType="node node" st="5 1" cnt="1 0" func="cnt" op="equ" val="1">
                            <dgm:alg type="cycle">
                              <dgm:param type="ctrShpMap" val="fNode"/>
                              <dgm:param type="stAng" val="120"/>
                            </dgm:alg>
                          </dgm:if>
                          <dgm:if name="Name378" axis="ch ch" ptType="node node" st="5 1" cnt="1 0" func="cnt" op="equ" val="2">
                            <dgm:alg type="cycle">
                              <dgm:param type="ctrShpMap" val="fNode"/>
                              <dgm:param type="stAng" val="165"/>
                              <dgm:param type="spanAng" val="-90"/>
                            </dgm:alg>
                          </dgm:if>
                          <dgm:else name="Name379">
                            <dgm:alg type="cycle">
                              <dgm:param type="ctrShpMap" val="fNode"/>
                              <dgm:param type="stAng" val="0"/>
                              <dgm:param type="spanAng" val="-360"/>
                            </dgm:alg>
                          </dgm:else>
                        </dgm:choose>
                      </dgm:if>
                      <dgm:if name="Name380" axis="ch" ptType="node" func="cnt" op="gte" val="7">
                        <dgm:choose name="Name381">
                          <dgm:if name="Name382" axis="ch ch" ptType="node node" st="5 1" cnt="1 0" func="cnt" op="equ" val="1">
                            <dgm:alg type="cycle">
                              <dgm:param type="ctrShpMap" val="fNode"/>
                              <dgm:param type="stAng" val="154"/>
                            </dgm:alg>
                          </dgm:if>
                          <dgm:if name="Name383" axis="ch ch" ptType="node node" st="5 1" cnt="1 0" func="cnt" op="equ" val="2">
                            <dgm:alg type="cycle">
                              <dgm:param type="ctrShpMap" val="fNode"/>
                              <dgm:param type="stAng" val="199"/>
                              <dgm:param type="spanAng" val="-90"/>
                            </dgm:alg>
                          </dgm:if>
                          <dgm:else name="Name384">
                            <dgm:alg type="cycle">
                              <dgm:param type="ctrShpMap" val="fNode"/>
                              <dgm:param type="stAng" val="0"/>
                              <dgm:param type="spanAng" val="-360"/>
                            </dgm:alg>
                          </dgm:else>
                        </dgm:choose>
                      </dgm:if>
                      <dgm:else name="Name385"/>
                    </dgm:choose>
                  </dgm:else>
                </dgm:choose>
                <dgm:shape xmlns:r="http://schemas.openxmlformats.org/officeDocument/2006/relationships" r:blip="">
                  <dgm:adjLst/>
                </dgm:shape>
                <dgm:presOf/>
                <dgm:constrLst>
                  <dgm:constr type="sp" refType="w" fact="0.1"/>
                  <dgm:constr type="sibSp" refType="w" fact="0.1"/>
                </dgm:constrLst>
                <dgm:forEach name="Name386" axis="ch" ptType="node" st="5" cnt="1">
                  <dgm:layoutNode name="childCenter5"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387" axis="ch">
                    <dgm:forEach name="Name388" axis="self" ptType="parTrans">
                      <dgm:layoutNode name="Name389">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390" axis="self" ptType="node">
                      <dgm:layoutNode name="text5"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391" axis="ch" ptType="parTrans" st="5" cnt="1">
                <dgm:layoutNode name="Name392">
                  <dgm:alg type="conn">
                    <dgm:param type="dim" val="1D"/>
                    <dgm:param type="begPts" val="auto"/>
                    <dgm:param type="endPts" val="auto"/>
                    <dgm:param type="endSty" val="noArr"/>
                    <dgm:param type="srcNode" val="textCenter"/>
                    <dgm:param type="dstNode" val="childCenter5"/>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393"/>
          </dgm:choose>
          <dgm:choose name="Name394">
            <dgm:if name="Name395" axis="ch" ptType="node" func="cnt" op="gte" val="6">
              <dgm:layoutNode name="cycle_6">
                <dgm:choose name="Name396">
                  <dgm:if name="Name397" func="var" arg="dir" op="equ" val="norm">
                    <dgm:choose name="Name398">
                      <dgm:if name="Name399" axis="ch" ptType="node" func="cnt" op="equ" val="6">
                        <dgm:choose name="Name400">
                          <dgm:if name="Name401" axis="ch ch" ptType="node node" st="6 1" cnt="1 0" func="cnt" op="equ" val="1">
                            <dgm:alg type="cycle">
                              <dgm:param type="ctrShpMap" val="fNode"/>
                              <dgm:param type="stAng" val="300"/>
                            </dgm:alg>
                          </dgm:if>
                          <dgm:if name="Name402" axis="ch ch" ptType="node node" st="6 1" cnt="1 0" func="cnt" op="equ" val="2">
                            <dgm:alg type="cycle">
                              <dgm:param type="ctrShpMap" val="fNode"/>
                              <dgm:param type="stAng" val="255"/>
                              <dgm:param type="spanAng" val="90"/>
                            </dgm:alg>
                          </dgm:if>
                          <dgm:else name="Name403">
                            <dgm:alg type="cycle">
                              <dgm:param type="ctrShpMap" val="fNode"/>
                              <dgm:param type="stAng" val="0"/>
                              <dgm:param type="spanAng" val="360"/>
                            </dgm:alg>
                          </dgm:else>
                        </dgm:choose>
                      </dgm:if>
                      <dgm:if name="Name404" axis="ch" ptType="node" func="cnt" op="gte" val="7">
                        <dgm:choose name="Name405">
                          <dgm:if name="Name406" axis="ch ch" ptType="node node" st="6 1" cnt="1 0" func="cnt" op="equ" val="1">
                            <dgm:alg type="cycle">
                              <dgm:param type="ctrShpMap" val="fNode"/>
                              <dgm:param type="stAng" val="257"/>
                            </dgm:alg>
                          </dgm:if>
                          <dgm:if name="Name407" axis="ch ch" ptType="node node" st="6 1" cnt="1 0" func="cnt" op="equ" val="2">
                            <dgm:alg type="cycle">
                              <dgm:param type="ctrShpMap" val="fNode"/>
                              <dgm:param type="stAng" val="212"/>
                              <dgm:param type="spanAng" val="90"/>
                            </dgm:alg>
                          </dgm:if>
                          <dgm:else name="Name408">
                            <dgm:alg type="cycle">
                              <dgm:param type="ctrShpMap" val="fNode"/>
                              <dgm:param type="stAng" val="0"/>
                              <dgm:param type="spanAng" val="360"/>
                            </dgm:alg>
                          </dgm:else>
                        </dgm:choose>
                      </dgm:if>
                      <dgm:else name="Name409"/>
                    </dgm:choose>
                  </dgm:if>
                  <dgm:else name="Name410">
                    <dgm:choose name="Name411">
                      <dgm:if name="Name412" axis="ch" ptType="node" func="cnt" op="equ" val="6">
                        <dgm:choose name="Name413">
                          <dgm:if name="Name414" axis="ch ch" ptType="node node" st="6 1" cnt="1 0" func="cnt" op="equ" val="1">
                            <dgm:alg type="cycle">
                              <dgm:param type="ctrShpMap" val="fNode"/>
                              <dgm:param type="stAng" val="60"/>
                            </dgm:alg>
                          </dgm:if>
                          <dgm:if name="Name415" axis="ch ch" ptType="node node" st="6 1" cnt="1 0" func="cnt" op="equ" val="2">
                            <dgm:alg type="cycle">
                              <dgm:param type="ctrShpMap" val="fNode"/>
                              <dgm:param type="stAng" val="105"/>
                              <dgm:param type="spanAng" val="-90"/>
                            </dgm:alg>
                          </dgm:if>
                          <dgm:else name="Name416">
                            <dgm:alg type="cycle">
                              <dgm:param type="ctrShpMap" val="fNode"/>
                              <dgm:param type="stAng" val="0"/>
                              <dgm:param type="spanAng" val="-360"/>
                            </dgm:alg>
                          </dgm:else>
                        </dgm:choose>
                      </dgm:if>
                      <dgm:if name="Name417" axis="ch" ptType="node" func="cnt" op="gte" val="7">
                        <dgm:choose name="Name418">
                          <dgm:if name="Name419" axis="ch ch" ptType="node node" st="6 1" cnt="1 0" func="cnt" op="equ" val="1">
                            <dgm:alg type="cycle">
                              <dgm:param type="ctrShpMap" val="fNode"/>
                              <dgm:param type="stAng" val="102"/>
                            </dgm:alg>
                          </dgm:if>
                          <dgm:if name="Name420" axis="ch ch" ptType="node node" st="6 1" cnt="1 0" func="cnt" op="equ" val="2">
                            <dgm:alg type="cycle">
                              <dgm:param type="ctrShpMap" val="fNode"/>
                              <dgm:param type="stAng" val="147"/>
                              <dgm:param type="spanAng" val="-90"/>
                            </dgm:alg>
                          </dgm:if>
                          <dgm:else name="Name421">
                            <dgm:alg type="cycle">
                              <dgm:param type="ctrShpMap" val="fNode"/>
                              <dgm:param type="stAng" val="0"/>
                              <dgm:param type="spanAng" val="-360"/>
                            </dgm:alg>
                          </dgm:else>
                        </dgm:choose>
                      </dgm:if>
                      <dgm:else name="Name422"/>
                    </dgm:choose>
                  </dgm:else>
                </dgm:choose>
                <dgm:shape xmlns:r="http://schemas.openxmlformats.org/officeDocument/2006/relationships" r:blip="">
                  <dgm:adjLst/>
                </dgm:shape>
                <dgm:presOf/>
                <dgm:constrLst>
                  <dgm:constr type="sp" refType="w" fact="0.1"/>
                  <dgm:constr type="sibSp" refType="w" fact="0.1"/>
                </dgm:constrLst>
                <dgm:forEach name="Name423" axis="ch" ptType="node" st="6" cnt="1">
                  <dgm:layoutNode name="childCenter6"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424" axis="ch">
                    <dgm:forEach name="Name425" axis="self" ptType="parTrans">
                      <dgm:layoutNode name="Name426">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427" axis="self" ptType="node">
                      <dgm:layoutNode name="text6"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428" axis="ch" ptType="parTrans" st="6" cnt="1">
                <dgm:layoutNode name="Name429">
                  <dgm:alg type="conn">
                    <dgm:param type="dim" val="1D"/>
                    <dgm:param type="begPts" val="auto"/>
                    <dgm:param type="endPts" val="auto"/>
                    <dgm:param type="endSty" val="noArr"/>
                    <dgm:param type="srcNode" val="textCenter"/>
                    <dgm:param type="dstNode" val="childCenter6"/>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430"/>
          </dgm:choose>
          <dgm:choose name="Name431">
            <dgm:if name="Name432" axis="ch" ptType="node" func="cnt" op="gte" val="7">
              <dgm:layoutNode name="cycle_7">
                <dgm:choose name="Name433">
                  <dgm:if name="Name434" func="var" arg="dir" op="equ" val="norm">
                    <dgm:choose name="Name435">
                      <dgm:if name="Name436" axis="ch" ptType="node" func="cnt" op="gte" val="7">
                        <dgm:choose name="Name437">
                          <dgm:if name="Name438" axis="ch ch" ptType="node node" st="7 1" cnt="1 0" func="cnt" op="equ" val="1">
                            <dgm:alg type="cycle">
                              <dgm:param type="ctrShpMap" val="fNode"/>
                              <dgm:param type="stAng" val="308"/>
                            </dgm:alg>
                          </dgm:if>
                          <dgm:if name="Name439" axis="ch ch" ptType="node node" st="7 1" cnt="1 0" func="cnt" op="equ" val="2">
                            <dgm:alg type="cycle">
                              <dgm:param type="ctrShpMap" val="fNode"/>
                              <dgm:param type="stAng" val="263"/>
                              <dgm:param type="spanAng" val="90"/>
                            </dgm:alg>
                          </dgm:if>
                          <dgm:else name="Name440">
                            <dgm:alg type="cycle">
                              <dgm:param type="ctrShpMap" val="fNode"/>
                              <dgm:param type="stAng" val="0"/>
                              <dgm:param type="spanAng" val="360"/>
                            </dgm:alg>
                          </dgm:else>
                        </dgm:choose>
                      </dgm:if>
                      <dgm:else name="Name441"/>
                    </dgm:choose>
                  </dgm:if>
                  <dgm:else name="Name442">
                    <dgm:choose name="Name443">
                      <dgm:if name="Name444" axis="ch" ptType="node" func="cnt" op="gte" val="7">
                        <dgm:choose name="Name445">
                          <dgm:if name="Name446" axis="ch ch" ptType="node node" st="7 1" cnt="1 0" func="cnt" op="equ" val="1">
                            <dgm:alg type="cycle">
                              <dgm:param type="ctrShpMap" val="fNode"/>
                              <dgm:param type="stAng" val="51"/>
                            </dgm:alg>
                          </dgm:if>
                          <dgm:if name="Name447" axis="ch ch" ptType="node node" st="7 1" cnt="1 0" func="cnt" op="equ" val="2">
                            <dgm:alg type="cycle">
                              <dgm:param type="ctrShpMap" val="fNode"/>
                              <dgm:param type="stAng" val="96"/>
                              <dgm:param type="spanAng" val="-90"/>
                            </dgm:alg>
                          </dgm:if>
                          <dgm:else name="Name448">
                            <dgm:alg type="cycle">
                              <dgm:param type="ctrShpMap" val="fNode"/>
                              <dgm:param type="stAng" val="0"/>
                              <dgm:param type="spanAng" val="-360"/>
                            </dgm:alg>
                          </dgm:else>
                        </dgm:choose>
                      </dgm:if>
                      <dgm:else name="Name449"/>
                    </dgm:choose>
                  </dgm:else>
                </dgm:choose>
                <dgm:shape xmlns:r="http://schemas.openxmlformats.org/officeDocument/2006/relationships" r:blip="">
                  <dgm:adjLst/>
                </dgm:shape>
                <dgm:presOf/>
                <dgm:constrLst>
                  <dgm:constr type="sp" refType="w" fact="0.1"/>
                  <dgm:constr type="sibSp" refType="w" fact="0.1"/>
                </dgm:constrLst>
                <dgm:forEach name="Name450" axis="ch" ptType="node" st="7" cnt="1">
                  <dgm:layoutNode name="childCenter7"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451" axis="ch">
                    <dgm:forEach name="Name452" axis="self" ptType="parTrans">
                      <dgm:layoutNode name="Name453">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454" axis="self" ptType="node">
                      <dgm:layoutNode name="text7"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455" axis="ch" ptType="parTrans" st="7" cnt="1">
                <dgm:layoutNode name="Name456">
                  <dgm:alg type="conn">
                    <dgm:param type="dim" val="1D"/>
                    <dgm:param type="begPts" val="auto"/>
                    <dgm:param type="endPts" val="auto"/>
                    <dgm:param type="endSty" val="noArr"/>
                    <dgm:param type="srcNode" val="textCenter"/>
                    <dgm:param type="dstNode" val="childCenter7"/>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457"/>
          </dgm:choose>
        </dgm:else>
      </dgm:choose>
    </dgm:forEach>
  </dgm:layoutNode>
</dgm:layoutDef>
</file>

<file path=ppt/diagrams/layout3.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GB"/>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BBE773D9-08DD-45C3-B6EA-7EBBB2591AFA}" type="datetimeFigureOut">
              <a:rPr lang="en-GB" smtClean="0"/>
              <a:t>03/12/2015</a:t>
            </a:fld>
            <a:endParaRPr lang="en-GB"/>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GB"/>
          </a:p>
        </p:txBody>
      </p:sp>
      <p:sp>
        <p:nvSpPr>
          <p:cNvPr id="5" name="Notes Placeholder 4"/>
          <p:cNvSpPr>
            <a:spLocks noGrp="1"/>
          </p:cNvSpPr>
          <p:nvPr>
            <p:ph type="body" sz="quarter" idx="3"/>
          </p:nvPr>
        </p:nvSpPr>
        <p:spPr>
          <a:xfrm>
            <a:off x="701041" y="4415790"/>
            <a:ext cx="5608320" cy="4183380"/>
          </a:xfrm>
          <a:prstGeom prst="rect">
            <a:avLst/>
          </a:prstGeom>
        </p:spPr>
        <p:txBody>
          <a:bodyPr vert="horz" lIns="93177" tIns="46589" rIns="93177" bIns="46589"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GB"/>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2D1D362D-D470-4E36-ADE3-B4B444D500B5}" type="slidenum">
              <a:rPr lang="en-GB" smtClean="0"/>
              <a:t>‹#›</a:t>
            </a:fld>
            <a:endParaRPr lang="en-GB"/>
          </a:p>
        </p:txBody>
      </p:sp>
    </p:spTree>
    <p:extLst>
      <p:ext uri="{BB962C8B-B14F-4D97-AF65-F5344CB8AC3E}">
        <p14:creationId xmlns:p14="http://schemas.microsoft.com/office/powerpoint/2010/main" val="155450194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1100" y="696913"/>
            <a:ext cx="4648200" cy="348615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pPr/>
              <a:t>2</a:t>
            </a:fld>
            <a:endParaRPr lang="ar-KW"/>
          </a:p>
        </p:txBody>
      </p:sp>
    </p:spTree>
    <p:extLst>
      <p:ext uri="{BB962C8B-B14F-4D97-AF65-F5344CB8AC3E}">
        <p14:creationId xmlns:p14="http://schemas.microsoft.com/office/powerpoint/2010/main" val="53475661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1100" y="696913"/>
            <a:ext cx="4648200" cy="348615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solidFill>
                  <a:prstClr val="black"/>
                </a:solidFill>
              </a:rPr>
              <a:pPr/>
              <a:t>11</a:t>
            </a:fld>
            <a:endParaRPr lang="ar-KW">
              <a:solidFill>
                <a:prstClr val="black"/>
              </a:solidFill>
            </a:endParaRPr>
          </a:p>
        </p:txBody>
      </p:sp>
    </p:spTree>
    <p:extLst>
      <p:ext uri="{BB962C8B-B14F-4D97-AF65-F5344CB8AC3E}">
        <p14:creationId xmlns:p14="http://schemas.microsoft.com/office/powerpoint/2010/main" val="53475661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1100" y="696913"/>
            <a:ext cx="4648200" cy="348615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solidFill>
                  <a:prstClr val="black"/>
                </a:solidFill>
              </a:rPr>
              <a:pPr/>
              <a:t>12</a:t>
            </a:fld>
            <a:endParaRPr lang="ar-KW">
              <a:solidFill>
                <a:prstClr val="black"/>
              </a:solidFill>
            </a:endParaRPr>
          </a:p>
        </p:txBody>
      </p:sp>
    </p:spTree>
    <p:extLst>
      <p:ext uri="{BB962C8B-B14F-4D97-AF65-F5344CB8AC3E}">
        <p14:creationId xmlns:p14="http://schemas.microsoft.com/office/powerpoint/2010/main" val="53475661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13</a:t>
            </a:fld>
            <a:endParaRPr lang="ar-KW">
              <a:solidFill>
                <a:prstClr val="black"/>
              </a:solidFill>
            </a:endParaRPr>
          </a:p>
        </p:txBody>
      </p:sp>
    </p:spTree>
    <p:extLst>
      <p:ext uri="{BB962C8B-B14F-4D97-AF65-F5344CB8AC3E}">
        <p14:creationId xmlns:p14="http://schemas.microsoft.com/office/powerpoint/2010/main" val="244118583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14</a:t>
            </a:fld>
            <a:endParaRPr lang="ar-KW">
              <a:solidFill>
                <a:prstClr val="black"/>
              </a:solidFill>
            </a:endParaRPr>
          </a:p>
        </p:txBody>
      </p:sp>
    </p:spTree>
    <p:extLst>
      <p:ext uri="{BB962C8B-B14F-4D97-AF65-F5344CB8AC3E}">
        <p14:creationId xmlns:p14="http://schemas.microsoft.com/office/powerpoint/2010/main" val="364107824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15</a:t>
            </a:fld>
            <a:endParaRPr lang="ar-KW">
              <a:solidFill>
                <a:prstClr val="black"/>
              </a:solidFill>
            </a:endParaRPr>
          </a:p>
        </p:txBody>
      </p:sp>
    </p:spTree>
    <p:extLst>
      <p:ext uri="{BB962C8B-B14F-4D97-AF65-F5344CB8AC3E}">
        <p14:creationId xmlns:p14="http://schemas.microsoft.com/office/powerpoint/2010/main" val="43820921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16</a:t>
            </a:fld>
            <a:endParaRPr lang="ar-KW">
              <a:solidFill>
                <a:prstClr val="black"/>
              </a:solidFill>
            </a:endParaRPr>
          </a:p>
        </p:txBody>
      </p:sp>
    </p:spTree>
    <p:extLst>
      <p:ext uri="{BB962C8B-B14F-4D97-AF65-F5344CB8AC3E}">
        <p14:creationId xmlns:p14="http://schemas.microsoft.com/office/powerpoint/2010/main" val="368608672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17</a:t>
            </a:fld>
            <a:endParaRPr lang="ar-KW">
              <a:solidFill>
                <a:prstClr val="black"/>
              </a:solidFill>
            </a:endParaRPr>
          </a:p>
        </p:txBody>
      </p:sp>
    </p:spTree>
    <p:extLst>
      <p:ext uri="{BB962C8B-B14F-4D97-AF65-F5344CB8AC3E}">
        <p14:creationId xmlns:p14="http://schemas.microsoft.com/office/powerpoint/2010/main" val="64903802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18</a:t>
            </a:fld>
            <a:endParaRPr lang="ar-KW">
              <a:solidFill>
                <a:prstClr val="black"/>
              </a:solidFill>
            </a:endParaRPr>
          </a:p>
        </p:txBody>
      </p:sp>
    </p:spTree>
    <p:extLst>
      <p:ext uri="{BB962C8B-B14F-4D97-AF65-F5344CB8AC3E}">
        <p14:creationId xmlns:p14="http://schemas.microsoft.com/office/powerpoint/2010/main" val="393117706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19</a:t>
            </a:fld>
            <a:endParaRPr lang="ar-KW">
              <a:solidFill>
                <a:prstClr val="black"/>
              </a:solidFill>
            </a:endParaRPr>
          </a:p>
        </p:txBody>
      </p:sp>
    </p:spTree>
    <p:extLst>
      <p:ext uri="{BB962C8B-B14F-4D97-AF65-F5344CB8AC3E}">
        <p14:creationId xmlns:p14="http://schemas.microsoft.com/office/powerpoint/2010/main" val="393117706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20</a:t>
            </a:fld>
            <a:endParaRPr lang="ar-KW">
              <a:solidFill>
                <a:prstClr val="black"/>
              </a:solidFill>
            </a:endParaRPr>
          </a:p>
        </p:txBody>
      </p:sp>
    </p:spTree>
    <p:extLst>
      <p:ext uri="{BB962C8B-B14F-4D97-AF65-F5344CB8AC3E}">
        <p14:creationId xmlns:p14="http://schemas.microsoft.com/office/powerpoint/2010/main" val="393117706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1100" y="696913"/>
            <a:ext cx="4648200" cy="348615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pPr/>
              <a:t>3</a:t>
            </a:fld>
            <a:endParaRPr lang="ar-KW"/>
          </a:p>
        </p:txBody>
      </p:sp>
    </p:spTree>
    <p:extLst>
      <p:ext uri="{BB962C8B-B14F-4D97-AF65-F5344CB8AC3E}">
        <p14:creationId xmlns:p14="http://schemas.microsoft.com/office/powerpoint/2010/main" val="534756616"/>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21</a:t>
            </a:fld>
            <a:endParaRPr lang="ar-KW">
              <a:solidFill>
                <a:prstClr val="black"/>
              </a:solidFill>
            </a:endParaRPr>
          </a:p>
        </p:txBody>
      </p:sp>
    </p:spTree>
    <p:extLst>
      <p:ext uri="{BB962C8B-B14F-4D97-AF65-F5344CB8AC3E}">
        <p14:creationId xmlns:p14="http://schemas.microsoft.com/office/powerpoint/2010/main" val="3931177068"/>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22</a:t>
            </a:fld>
            <a:endParaRPr lang="ar-KW">
              <a:solidFill>
                <a:prstClr val="black"/>
              </a:solidFill>
            </a:endParaRPr>
          </a:p>
        </p:txBody>
      </p:sp>
    </p:spTree>
    <p:extLst>
      <p:ext uri="{BB962C8B-B14F-4D97-AF65-F5344CB8AC3E}">
        <p14:creationId xmlns:p14="http://schemas.microsoft.com/office/powerpoint/2010/main" val="3931177068"/>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23</a:t>
            </a:fld>
            <a:endParaRPr lang="ar-KW">
              <a:solidFill>
                <a:prstClr val="black"/>
              </a:solidFill>
            </a:endParaRPr>
          </a:p>
        </p:txBody>
      </p:sp>
    </p:spTree>
    <p:extLst>
      <p:ext uri="{BB962C8B-B14F-4D97-AF65-F5344CB8AC3E}">
        <p14:creationId xmlns:p14="http://schemas.microsoft.com/office/powerpoint/2010/main" val="393117706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1100" y="696913"/>
            <a:ext cx="4648200" cy="348615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4</a:t>
            </a:fld>
            <a:endParaRPr lang="ar-KW">
              <a:solidFill>
                <a:prstClr val="black"/>
              </a:solidFill>
            </a:endParaRPr>
          </a:p>
        </p:txBody>
      </p:sp>
    </p:spTree>
    <p:extLst>
      <p:ext uri="{BB962C8B-B14F-4D97-AF65-F5344CB8AC3E}">
        <p14:creationId xmlns:p14="http://schemas.microsoft.com/office/powerpoint/2010/main" val="53475661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1100" y="696913"/>
            <a:ext cx="4648200" cy="348615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5</a:t>
            </a:fld>
            <a:endParaRPr lang="ar-KW">
              <a:solidFill>
                <a:prstClr val="black"/>
              </a:solidFill>
            </a:endParaRPr>
          </a:p>
        </p:txBody>
      </p:sp>
    </p:spTree>
    <p:extLst>
      <p:ext uri="{BB962C8B-B14F-4D97-AF65-F5344CB8AC3E}">
        <p14:creationId xmlns:p14="http://schemas.microsoft.com/office/powerpoint/2010/main" val="53475661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1100" y="696913"/>
            <a:ext cx="4648200" cy="348615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6</a:t>
            </a:fld>
            <a:endParaRPr lang="ar-KW">
              <a:solidFill>
                <a:prstClr val="black"/>
              </a:solidFill>
            </a:endParaRPr>
          </a:p>
        </p:txBody>
      </p:sp>
    </p:spTree>
    <p:extLst>
      <p:ext uri="{BB962C8B-B14F-4D97-AF65-F5344CB8AC3E}">
        <p14:creationId xmlns:p14="http://schemas.microsoft.com/office/powerpoint/2010/main" val="53475661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1100" y="696913"/>
            <a:ext cx="4648200" cy="348615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7</a:t>
            </a:fld>
            <a:endParaRPr lang="ar-KW">
              <a:solidFill>
                <a:prstClr val="black"/>
              </a:solidFill>
            </a:endParaRPr>
          </a:p>
        </p:txBody>
      </p:sp>
    </p:spTree>
    <p:extLst>
      <p:ext uri="{BB962C8B-B14F-4D97-AF65-F5344CB8AC3E}">
        <p14:creationId xmlns:p14="http://schemas.microsoft.com/office/powerpoint/2010/main" val="53475661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1100" y="696913"/>
            <a:ext cx="4648200" cy="348615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8</a:t>
            </a:fld>
            <a:endParaRPr lang="ar-KW">
              <a:solidFill>
                <a:prstClr val="black"/>
              </a:solidFill>
            </a:endParaRPr>
          </a:p>
        </p:txBody>
      </p:sp>
    </p:spTree>
    <p:extLst>
      <p:ext uri="{BB962C8B-B14F-4D97-AF65-F5344CB8AC3E}">
        <p14:creationId xmlns:p14="http://schemas.microsoft.com/office/powerpoint/2010/main" val="201767506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1100" y="696913"/>
            <a:ext cx="4648200" cy="348615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9</a:t>
            </a:fld>
            <a:endParaRPr lang="ar-KW">
              <a:solidFill>
                <a:prstClr val="black"/>
              </a:solidFill>
            </a:endParaRPr>
          </a:p>
        </p:txBody>
      </p:sp>
    </p:spTree>
    <p:extLst>
      <p:ext uri="{BB962C8B-B14F-4D97-AF65-F5344CB8AC3E}">
        <p14:creationId xmlns:p14="http://schemas.microsoft.com/office/powerpoint/2010/main" val="53475661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1100" y="696913"/>
            <a:ext cx="4648200" cy="348615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solidFill>
                  <a:prstClr val="black"/>
                </a:solidFill>
              </a:rPr>
              <a:pPr/>
              <a:t>10</a:t>
            </a:fld>
            <a:endParaRPr lang="ar-KW">
              <a:solidFill>
                <a:prstClr val="black"/>
              </a:solidFill>
            </a:endParaRPr>
          </a:p>
        </p:txBody>
      </p:sp>
    </p:spTree>
    <p:extLst>
      <p:ext uri="{BB962C8B-B14F-4D97-AF65-F5344CB8AC3E}">
        <p14:creationId xmlns:p14="http://schemas.microsoft.com/office/powerpoint/2010/main" val="53475661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9"/>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5561D0F1-45D5-4D36-A5CB-A6F468EAF9B3}" type="datetimeFigureOut">
              <a:rPr lang="en-GB" smtClean="0"/>
              <a:t>03/12/2015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DDEC8EC-0F4B-4CDB-8AC0-556EC31B66C3}" type="slidenum">
              <a:rPr lang="en-GB" smtClean="0"/>
              <a:t>‹#›</a:t>
            </a:fld>
            <a:endParaRPr lang="en-GB"/>
          </a:p>
        </p:txBody>
      </p:sp>
      <p:sp>
        <p:nvSpPr>
          <p:cNvPr id="7" name="fl" descr="CMA Data Classification: Internal"/>
          <p:cNvSpPr txBox="1"/>
          <p:nvPr userDrawn="1"/>
        </p:nvSpPr>
        <p:spPr>
          <a:xfrm>
            <a:off x="0" y="6664960"/>
            <a:ext cx="9144000" cy="223138"/>
          </a:xfrm>
          <a:prstGeom prst="rect">
            <a:avLst/>
          </a:prstGeom>
          <a:noFill/>
        </p:spPr>
        <p:txBody>
          <a:bodyPr vert="horz" rtlCol="0">
            <a:spAutoFit/>
          </a:bodyPr>
          <a:lstStyle/>
          <a:p>
            <a:pPr algn="l"/>
            <a:r>
              <a:rPr lang="en-GB" sz="850" b="0" i="0" u="none" baseline="0" smtClean="0">
                <a:solidFill>
                  <a:srgbClr val="000000"/>
                </a:solidFill>
                <a:latin typeface="microsoft sans serif" panose="020B0604020202020204" pitchFamily="34" charset="0"/>
              </a:rPr>
              <a:t>CMA Data Classification: Internal</a:t>
            </a:r>
            <a:endParaRPr lang="en-GB" sz="850" b="0" i="0" u="none" baseline="0">
              <a:solidFill>
                <a:srgbClr val="000000"/>
              </a:solidFill>
              <a:latin typeface="microsoft sans serif" panose="020B0604020202020204" pitchFamily="34" charset="0"/>
            </a:endParaRPr>
          </a:p>
        </p:txBody>
      </p:sp>
    </p:spTree>
    <p:extLst>
      <p:ext uri="{BB962C8B-B14F-4D97-AF65-F5344CB8AC3E}">
        <p14:creationId xmlns:p14="http://schemas.microsoft.com/office/powerpoint/2010/main" val="184297311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5561D0F1-45D5-4D36-A5CB-A6F468EAF9B3}" type="datetimeFigureOut">
              <a:rPr lang="en-GB" smtClean="0"/>
              <a:t>03/12/2015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DDEC8EC-0F4B-4CDB-8AC0-556EC31B66C3}" type="slidenum">
              <a:rPr lang="en-GB" smtClean="0"/>
              <a:t>‹#›</a:t>
            </a:fld>
            <a:endParaRPr lang="en-GB"/>
          </a:p>
        </p:txBody>
      </p:sp>
    </p:spTree>
    <p:extLst>
      <p:ext uri="{BB962C8B-B14F-4D97-AF65-F5344CB8AC3E}">
        <p14:creationId xmlns:p14="http://schemas.microsoft.com/office/powerpoint/2010/main" val="24432636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2"/>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42"/>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5561D0F1-45D5-4D36-A5CB-A6F468EAF9B3}" type="datetimeFigureOut">
              <a:rPr lang="en-GB" smtClean="0"/>
              <a:t>03/12/2015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DDEC8EC-0F4B-4CDB-8AC0-556EC31B66C3}" type="slidenum">
              <a:rPr lang="en-GB" smtClean="0"/>
              <a:t>‹#›</a:t>
            </a:fld>
            <a:endParaRPr lang="en-GB"/>
          </a:p>
        </p:txBody>
      </p:sp>
    </p:spTree>
    <p:extLst>
      <p:ext uri="{BB962C8B-B14F-4D97-AF65-F5344CB8AC3E}">
        <p14:creationId xmlns:p14="http://schemas.microsoft.com/office/powerpoint/2010/main" val="55196928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chemeClr val="bg1">
            <a:lumMod val="85000"/>
          </a:schemeClr>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41"/>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255415FD-9489-4B1F-8577-1E1FFBB38696}" type="datetime1">
              <a:rPr lang="en-US" smtClean="0">
                <a:solidFill>
                  <a:prstClr val="black">
                    <a:tint val="75000"/>
                  </a:prstClr>
                </a:solidFill>
              </a:rPr>
              <a:pPr/>
              <a:t>12/3/2015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9FB5732D-B63C-4824-96DD-E5AC958CB801}" type="slidenum">
              <a:rPr lang="en-US" smtClean="0">
                <a:solidFill>
                  <a:prstClr val="black">
                    <a:tint val="75000"/>
                  </a:prstClr>
                </a:solidFill>
              </a:rPr>
              <a:pPr/>
              <a:t>‹#›</a:t>
            </a:fld>
            <a:endParaRPr lang="en-US">
              <a:solidFill>
                <a:prstClr val="black">
                  <a:tint val="75000"/>
                </a:prstClr>
              </a:solidFill>
            </a:endParaRPr>
          </a:p>
        </p:txBody>
      </p:sp>
      <p:sp>
        <p:nvSpPr>
          <p:cNvPr id="7" name="fl" descr="CMA Data Classification: Internal"/>
          <p:cNvSpPr txBox="1"/>
          <p:nvPr userDrawn="1"/>
        </p:nvSpPr>
        <p:spPr>
          <a:xfrm>
            <a:off x="0" y="6664960"/>
            <a:ext cx="9144000" cy="223138"/>
          </a:xfrm>
          <a:prstGeom prst="rect">
            <a:avLst/>
          </a:prstGeom>
          <a:noFill/>
        </p:spPr>
        <p:txBody>
          <a:bodyPr vert="horz" rtlCol="0">
            <a:spAutoFit/>
          </a:bodyPr>
          <a:lstStyle/>
          <a:p>
            <a:pPr algn="l"/>
            <a:r>
              <a:rPr lang="en-US" sz="850" b="0" i="0" u="none" baseline="0" smtClean="0">
                <a:solidFill>
                  <a:srgbClr val="000000"/>
                </a:solidFill>
                <a:latin typeface="microsoft sans serif" panose="020B0604020202020204" pitchFamily="34" charset="0"/>
              </a:rPr>
              <a:t>CMA Data Classification: Internal</a:t>
            </a:r>
            <a:endParaRPr lang="en-US" sz="850" b="0" i="0" u="none" baseline="0">
              <a:solidFill>
                <a:srgbClr val="000000"/>
              </a:solidFill>
              <a:latin typeface="microsoft sans serif" panose="020B0604020202020204" pitchFamily="34" charset="0"/>
            </a:endParaRPr>
          </a:p>
        </p:txBody>
      </p:sp>
    </p:spTree>
    <p:extLst>
      <p:ext uri="{BB962C8B-B14F-4D97-AF65-F5344CB8AC3E}">
        <p14:creationId xmlns:p14="http://schemas.microsoft.com/office/powerpoint/2010/main" val="1188181889"/>
      </p:ext>
    </p:extLst>
  </p:cSld>
  <p:clrMapOvr>
    <a:masterClrMapping/>
  </p:clrMapOvr>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6"/>
          <p:cNvSpPr/>
          <p:nvPr userDrawn="1"/>
        </p:nvSpPr>
        <p:spPr>
          <a:xfrm>
            <a:off x="0" y="6324600"/>
            <a:ext cx="9144000" cy="533400"/>
          </a:xfrm>
          <a:prstGeom prst="rect">
            <a:avLst/>
          </a:prstGeom>
          <a:solidFill>
            <a:schemeClr val="tx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8" name="Rectangle 7"/>
          <p:cNvSpPr/>
          <p:nvPr userDrawn="1"/>
        </p:nvSpPr>
        <p:spPr>
          <a:xfrm>
            <a:off x="3" y="6324600"/>
            <a:ext cx="209550" cy="533400"/>
          </a:xfrm>
          <a:prstGeom prst="rect">
            <a:avLst/>
          </a:prstGeom>
          <a:solidFill>
            <a:srgbClr val="B9993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9" name="Rectangle 8"/>
          <p:cNvSpPr/>
          <p:nvPr userDrawn="1"/>
        </p:nvSpPr>
        <p:spPr>
          <a:xfrm>
            <a:off x="209550" y="6324600"/>
            <a:ext cx="2381250" cy="533400"/>
          </a:xfrm>
          <a:prstGeom prst="rect">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0" name="Date Placeholder 9"/>
          <p:cNvSpPr>
            <a:spLocks noGrp="1"/>
          </p:cNvSpPr>
          <p:nvPr>
            <p:ph type="dt" sz="half" idx="10"/>
          </p:nvPr>
        </p:nvSpPr>
        <p:spPr/>
        <p:txBody>
          <a:bodyPr/>
          <a:lstStyle/>
          <a:p>
            <a:fld id="{3B188102-D9A8-4848-BBDD-FEB811CFC260}" type="datetime1">
              <a:rPr lang="en-US" smtClean="0">
                <a:solidFill>
                  <a:prstClr val="black">
                    <a:tint val="75000"/>
                  </a:prstClr>
                </a:solidFill>
              </a:rPr>
              <a:pPr/>
              <a:t>12/3/2015</a:t>
            </a:fld>
            <a:endParaRPr lang="en-US">
              <a:solidFill>
                <a:prstClr val="black">
                  <a:tint val="75000"/>
                </a:prstClr>
              </a:solidFill>
            </a:endParaRPr>
          </a:p>
        </p:txBody>
      </p:sp>
      <p:sp>
        <p:nvSpPr>
          <p:cNvPr id="11" name="Footer Placeholder 10"/>
          <p:cNvSpPr>
            <a:spLocks noGrp="1"/>
          </p:cNvSpPr>
          <p:nvPr>
            <p:ph type="ftr" sz="quarter" idx="11"/>
          </p:nvPr>
        </p:nvSpPr>
        <p:spPr/>
        <p:txBody>
          <a:bodyPr/>
          <a:lstStyle/>
          <a:p>
            <a:endParaRPr lang="en-US">
              <a:solidFill>
                <a:prstClr val="black">
                  <a:tint val="75000"/>
                </a:prstClr>
              </a:solidFill>
            </a:endParaRPr>
          </a:p>
        </p:txBody>
      </p:sp>
      <p:sp>
        <p:nvSpPr>
          <p:cNvPr id="12" name="Slide Number Placeholder 11"/>
          <p:cNvSpPr>
            <a:spLocks noGrp="1"/>
          </p:cNvSpPr>
          <p:nvPr>
            <p:ph type="sldNum" sz="quarter" idx="12"/>
          </p:nvPr>
        </p:nvSpPr>
        <p:spPr>
          <a:xfrm>
            <a:off x="8001000" y="6324616"/>
            <a:ext cx="685800" cy="533399"/>
          </a:xfrm>
          <a:solidFill>
            <a:schemeClr val="accent1">
              <a:lumMod val="50000"/>
            </a:schemeClr>
          </a:solidFill>
        </p:spPr>
        <p:txBody>
          <a:bodyPr/>
          <a:lstStyle>
            <a:lvl1pPr algn="ctr">
              <a:defRPr sz="2800" b="1"/>
            </a:lvl1pPr>
          </a:lstStyle>
          <a:p>
            <a:fld id="{9FB5732D-B63C-4824-96DD-E5AC958CB801}"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1128338586"/>
      </p:ext>
    </p:extLst>
  </p:cSld>
  <p:clrMapOvr>
    <a:masterClrMapping/>
  </p:clrMapOvr>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7" name="L-Shape 6"/>
          <p:cNvSpPr/>
          <p:nvPr userDrawn="1"/>
        </p:nvSpPr>
        <p:spPr>
          <a:xfrm rot="5400000">
            <a:off x="-190500" y="952500"/>
            <a:ext cx="1371600" cy="381000"/>
          </a:xfrm>
          <a:prstGeom prst="corner">
            <a:avLst/>
          </a:prstGeom>
          <a:solidFill>
            <a:schemeClr val="tx2">
              <a:lumMod val="50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8" name="L-Shape 7"/>
          <p:cNvSpPr/>
          <p:nvPr userDrawn="1"/>
        </p:nvSpPr>
        <p:spPr>
          <a:xfrm>
            <a:off x="304800" y="5943600"/>
            <a:ext cx="1371600" cy="381000"/>
          </a:xfrm>
          <a:prstGeom prst="corner">
            <a:avLst/>
          </a:prstGeom>
          <a:solidFill>
            <a:schemeClr val="tx2">
              <a:lumMod val="50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9" name="Rectangle 8"/>
          <p:cNvSpPr/>
          <p:nvPr userDrawn="1"/>
        </p:nvSpPr>
        <p:spPr>
          <a:xfrm>
            <a:off x="304800" y="1828800"/>
            <a:ext cx="190500" cy="4114800"/>
          </a:xfrm>
          <a:prstGeom prst="rect">
            <a:avLst/>
          </a:prstGeom>
          <a:solidFill>
            <a:schemeClr val="tx2">
              <a:lumMod val="50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4" name="Rectangle 13"/>
          <p:cNvSpPr/>
          <p:nvPr userDrawn="1"/>
        </p:nvSpPr>
        <p:spPr>
          <a:xfrm>
            <a:off x="1447800" y="457200"/>
            <a:ext cx="228600" cy="228600"/>
          </a:xfrm>
          <a:prstGeom prst="rect">
            <a:avLst/>
          </a:prstGeom>
          <a:solidFill>
            <a:srgbClr val="B99933">
              <a:alpha val="5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B99933"/>
              </a:solidFill>
            </a:endParaRPr>
          </a:p>
        </p:txBody>
      </p:sp>
      <p:sp>
        <p:nvSpPr>
          <p:cNvPr id="2" name="Date Placeholder 1"/>
          <p:cNvSpPr>
            <a:spLocks noGrp="1"/>
          </p:cNvSpPr>
          <p:nvPr>
            <p:ph type="dt" sz="half" idx="10"/>
          </p:nvPr>
        </p:nvSpPr>
        <p:spPr/>
        <p:txBody>
          <a:bodyPr/>
          <a:lstStyle/>
          <a:p>
            <a:fld id="{45CD9642-3DE2-4000-9820-D418236CA55A}" type="datetime1">
              <a:rPr lang="en-US" smtClean="0">
                <a:solidFill>
                  <a:prstClr val="black">
                    <a:tint val="75000"/>
                  </a:prstClr>
                </a:solidFill>
              </a:rPr>
              <a:pPr/>
              <a:t>12/3/2015</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12" name="Slide Number Placeholder 11"/>
          <p:cNvSpPr>
            <a:spLocks noGrp="1"/>
          </p:cNvSpPr>
          <p:nvPr>
            <p:ph type="sldNum" sz="quarter" idx="12"/>
          </p:nvPr>
        </p:nvSpPr>
        <p:spPr/>
        <p:txBody>
          <a:bodyPr/>
          <a:lstStyle/>
          <a:p>
            <a:endParaRPr lang="en-US" dirty="0">
              <a:solidFill>
                <a:prstClr val="black">
                  <a:tint val="75000"/>
                </a:prstClr>
              </a:solidFill>
            </a:endParaRPr>
          </a:p>
        </p:txBody>
      </p:sp>
      <p:sp>
        <p:nvSpPr>
          <p:cNvPr id="15" name="Slide Number Placeholder 11"/>
          <p:cNvSpPr txBox="1">
            <a:spLocks/>
          </p:cNvSpPr>
          <p:nvPr userDrawn="1"/>
        </p:nvSpPr>
        <p:spPr>
          <a:xfrm>
            <a:off x="8001000" y="6324616"/>
            <a:ext cx="685800" cy="533399"/>
          </a:xfrm>
          <a:prstGeom prst="rect">
            <a:avLst/>
          </a:prstGeom>
          <a:solidFill>
            <a:schemeClr val="accent1">
              <a:lumMod val="50000"/>
            </a:schemeClr>
          </a:solidFill>
        </p:spPr>
        <p:txBody>
          <a:bodyPr vert="horz" lIns="91440" tIns="45720" rIns="91440" bIns="45720" rtlCol="0" anchor="ctr"/>
          <a:lstStyle>
            <a:defPPr>
              <a:defRPr lang="en-US"/>
            </a:defPPr>
            <a:lvl1pPr marL="0" algn="ctr" defTabSz="914400" rtl="0" eaLnBrk="1" latinLnBrk="0" hangingPunct="1">
              <a:defRPr sz="2800" b="1"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9FB5732D-B63C-4824-96DD-E5AC958CB801}"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4205352495"/>
      </p:ext>
    </p:extLst>
  </p:cSld>
  <p:clrMapOvr>
    <a:masterClrMapping/>
  </p:clrMapOvr>
  <p:timing>
    <p:tnLst>
      <p:par>
        <p:cTn id="1" dur="indefinite" restart="never" nodeType="tmRoot"/>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1_Section Header">
    <p:bg>
      <p:bgPr>
        <a:solidFill>
          <a:schemeClr val="bg1"/>
        </a:solidFill>
        <a:effectLst/>
      </p:bgPr>
    </p:bg>
    <p:spTree>
      <p:nvGrpSpPr>
        <p:cNvPr id="1" name=""/>
        <p:cNvGrpSpPr/>
        <p:nvPr/>
      </p:nvGrpSpPr>
      <p:grpSpPr>
        <a:xfrm>
          <a:off x="0" y="0"/>
          <a:ext cx="0" cy="0"/>
          <a:chOff x="0" y="0"/>
          <a:chExt cx="0" cy="0"/>
        </a:xfrm>
      </p:grpSpPr>
      <p:sp>
        <p:nvSpPr>
          <p:cNvPr id="7" name="L-Shape 6"/>
          <p:cNvSpPr/>
          <p:nvPr userDrawn="1"/>
        </p:nvSpPr>
        <p:spPr>
          <a:xfrm rot="5400000">
            <a:off x="-190500" y="952500"/>
            <a:ext cx="1371600" cy="381000"/>
          </a:xfrm>
          <a:prstGeom prst="corner">
            <a:avLst/>
          </a:prstGeom>
          <a:solidFill>
            <a:schemeClr val="tx2">
              <a:lumMod val="50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8" name="L-Shape 7"/>
          <p:cNvSpPr/>
          <p:nvPr userDrawn="1"/>
        </p:nvSpPr>
        <p:spPr>
          <a:xfrm>
            <a:off x="304800" y="5943600"/>
            <a:ext cx="1371600" cy="381000"/>
          </a:xfrm>
          <a:prstGeom prst="corner">
            <a:avLst/>
          </a:prstGeom>
          <a:solidFill>
            <a:schemeClr val="tx2">
              <a:lumMod val="50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9" name="Rectangle 8"/>
          <p:cNvSpPr/>
          <p:nvPr userDrawn="1"/>
        </p:nvSpPr>
        <p:spPr>
          <a:xfrm>
            <a:off x="304800" y="1828800"/>
            <a:ext cx="190500" cy="4114800"/>
          </a:xfrm>
          <a:prstGeom prst="rect">
            <a:avLst/>
          </a:prstGeom>
          <a:solidFill>
            <a:schemeClr val="tx2">
              <a:lumMod val="50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4" name="Rectangle 13"/>
          <p:cNvSpPr/>
          <p:nvPr userDrawn="1"/>
        </p:nvSpPr>
        <p:spPr>
          <a:xfrm>
            <a:off x="1447800" y="457200"/>
            <a:ext cx="228600" cy="228600"/>
          </a:xfrm>
          <a:prstGeom prst="rect">
            <a:avLst/>
          </a:prstGeom>
          <a:solidFill>
            <a:srgbClr val="B99933">
              <a:alpha val="5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B99933"/>
              </a:solidFill>
            </a:endParaRPr>
          </a:p>
        </p:txBody>
      </p:sp>
      <p:sp>
        <p:nvSpPr>
          <p:cNvPr id="2" name="Date Placeholder 1"/>
          <p:cNvSpPr>
            <a:spLocks noGrp="1"/>
          </p:cNvSpPr>
          <p:nvPr>
            <p:ph type="dt" sz="half" idx="10"/>
          </p:nvPr>
        </p:nvSpPr>
        <p:spPr/>
        <p:txBody>
          <a:bodyPr/>
          <a:lstStyle/>
          <a:p>
            <a:fld id="{45CD9642-3DE2-4000-9820-D418236CA55A}" type="datetime1">
              <a:rPr lang="en-US" smtClean="0">
                <a:solidFill>
                  <a:prstClr val="black">
                    <a:tint val="75000"/>
                  </a:prstClr>
                </a:solidFill>
              </a:rPr>
              <a:pPr/>
              <a:t>12/3/2015</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endParaRPr lang="en-US" dirty="0">
              <a:solidFill>
                <a:prstClr val="black">
                  <a:tint val="75000"/>
                </a:prstClr>
              </a:solidFill>
            </a:endParaRPr>
          </a:p>
        </p:txBody>
      </p:sp>
      <p:sp>
        <p:nvSpPr>
          <p:cNvPr id="13" name="Slide Number Placeholder 11"/>
          <p:cNvSpPr txBox="1">
            <a:spLocks/>
          </p:cNvSpPr>
          <p:nvPr userDrawn="1"/>
        </p:nvSpPr>
        <p:spPr>
          <a:xfrm>
            <a:off x="8001000" y="6324616"/>
            <a:ext cx="685800" cy="533399"/>
          </a:xfrm>
          <a:prstGeom prst="rect">
            <a:avLst/>
          </a:prstGeom>
          <a:solidFill>
            <a:schemeClr val="accent1">
              <a:lumMod val="50000"/>
            </a:schemeClr>
          </a:solidFill>
        </p:spPr>
        <p:txBody>
          <a:bodyPr vert="horz" lIns="91440" tIns="45720" rIns="91440" bIns="45720" rtlCol="0" anchor="ctr"/>
          <a:lstStyle>
            <a:defPPr>
              <a:defRPr lang="en-US"/>
            </a:defPPr>
            <a:lvl1pPr marL="0" algn="ctr" defTabSz="914400" rtl="0" eaLnBrk="1" latinLnBrk="0" hangingPunct="1">
              <a:defRPr sz="2800" b="1"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9FB5732D-B63C-4824-96DD-E5AC958CB801}"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2155382374"/>
      </p:ext>
    </p:extLst>
  </p:cSld>
  <p:clrMapOvr>
    <a:masterClrMapping/>
  </p:clrMapOvr>
  <p:timing>
    <p:tnLst>
      <p:par>
        <p:cTn id="1" dur="indefinite" restart="never" nodeType="tmRoot"/>
      </p:par>
    </p:tn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type="obj" preserve="1">
  <p:cSld name="1_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57200" y="274638"/>
            <a:ext cx="8229600" cy="1143000"/>
          </a:xfrm>
          <a:solidFill>
            <a:schemeClr val="tx2">
              <a:lumMod val="50000"/>
              <a:alpha val="70000"/>
            </a:schemeClr>
          </a:solidFill>
        </p:spPr>
        <p:txBody>
          <a:bodyPr/>
          <a:lstStyle>
            <a:lvl1pPr algn="r" rtl="1">
              <a:defRPr>
                <a:solidFill>
                  <a:schemeClr val="bg1"/>
                </a:solidFill>
                <a:cs typeface="mohammad bold art 1" pitchFamily="2" charset="-78"/>
              </a:defRPr>
            </a:lvl1pPr>
          </a:lstStyle>
          <a:p>
            <a:r>
              <a:rPr lang="ar-KW" dirty="0" smtClean="0"/>
              <a:t>وصف الكتاب</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6"/>
          <p:cNvSpPr/>
          <p:nvPr userDrawn="1"/>
        </p:nvSpPr>
        <p:spPr>
          <a:xfrm>
            <a:off x="0" y="6324600"/>
            <a:ext cx="9144000" cy="533400"/>
          </a:xfrm>
          <a:prstGeom prst="rect">
            <a:avLst/>
          </a:prstGeom>
          <a:solidFill>
            <a:schemeClr val="tx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8" name="Rectangle 7"/>
          <p:cNvSpPr/>
          <p:nvPr userDrawn="1"/>
        </p:nvSpPr>
        <p:spPr>
          <a:xfrm>
            <a:off x="3" y="6324600"/>
            <a:ext cx="209550" cy="533400"/>
          </a:xfrm>
          <a:prstGeom prst="rect">
            <a:avLst/>
          </a:prstGeom>
          <a:solidFill>
            <a:srgbClr val="B9993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9" name="Rectangle 8"/>
          <p:cNvSpPr/>
          <p:nvPr userDrawn="1"/>
        </p:nvSpPr>
        <p:spPr>
          <a:xfrm>
            <a:off x="209550" y="6324600"/>
            <a:ext cx="2381250" cy="533400"/>
          </a:xfrm>
          <a:prstGeom prst="rect">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0" name="Date Placeholder 9"/>
          <p:cNvSpPr>
            <a:spLocks noGrp="1"/>
          </p:cNvSpPr>
          <p:nvPr>
            <p:ph type="dt" sz="half" idx="10"/>
          </p:nvPr>
        </p:nvSpPr>
        <p:spPr/>
        <p:txBody>
          <a:bodyPr/>
          <a:lstStyle/>
          <a:p>
            <a:fld id="{3B188102-D9A8-4848-BBDD-FEB811CFC260}" type="datetime1">
              <a:rPr lang="en-US" smtClean="0">
                <a:solidFill>
                  <a:prstClr val="black">
                    <a:tint val="75000"/>
                  </a:prstClr>
                </a:solidFill>
              </a:rPr>
              <a:pPr/>
              <a:t>12/3/2015</a:t>
            </a:fld>
            <a:endParaRPr lang="en-US">
              <a:solidFill>
                <a:prstClr val="black">
                  <a:tint val="75000"/>
                </a:prstClr>
              </a:solidFill>
            </a:endParaRPr>
          </a:p>
        </p:txBody>
      </p:sp>
      <p:sp>
        <p:nvSpPr>
          <p:cNvPr id="11" name="Footer Placeholder 10"/>
          <p:cNvSpPr>
            <a:spLocks noGrp="1"/>
          </p:cNvSpPr>
          <p:nvPr>
            <p:ph type="ftr" sz="quarter" idx="11"/>
          </p:nvPr>
        </p:nvSpPr>
        <p:spPr/>
        <p:txBody>
          <a:bodyPr/>
          <a:lstStyle/>
          <a:p>
            <a:endParaRPr lang="en-US">
              <a:solidFill>
                <a:prstClr val="black">
                  <a:tint val="75000"/>
                </a:prstClr>
              </a:solidFill>
            </a:endParaRPr>
          </a:p>
        </p:txBody>
      </p:sp>
      <p:sp>
        <p:nvSpPr>
          <p:cNvPr id="12" name="Slide Number Placeholder 11"/>
          <p:cNvSpPr>
            <a:spLocks noGrp="1"/>
          </p:cNvSpPr>
          <p:nvPr>
            <p:ph type="sldNum" sz="quarter" idx="12"/>
          </p:nvPr>
        </p:nvSpPr>
        <p:spPr>
          <a:xfrm>
            <a:off x="8001000" y="6324616"/>
            <a:ext cx="685800" cy="533399"/>
          </a:xfrm>
          <a:solidFill>
            <a:schemeClr val="accent1">
              <a:lumMod val="50000"/>
            </a:schemeClr>
          </a:solidFill>
        </p:spPr>
        <p:txBody>
          <a:bodyPr/>
          <a:lstStyle>
            <a:lvl1pPr algn="ctr">
              <a:defRPr sz="2800" b="1"/>
            </a:lvl1pPr>
          </a:lstStyle>
          <a:p>
            <a:fld id="{9FB5732D-B63C-4824-96DD-E5AC958CB801}"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761836387"/>
      </p:ext>
    </p:extLst>
  </p:cSld>
  <p:clrMapOvr>
    <a:masterClrMapping/>
  </p:clrMapOvr>
  <p:timing>
    <p:tnLst>
      <p:par>
        <p:cTn id="1" dur="indefinite" restart="never" nodeType="tmRoot"/>
      </p:par>
    </p:tnLst>
  </p:timing>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2_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381000" y="274638"/>
            <a:ext cx="8305800" cy="1143000"/>
          </a:xfrm>
          <a:solidFill>
            <a:schemeClr val="tx2">
              <a:lumMod val="50000"/>
              <a:alpha val="70000"/>
            </a:schemeClr>
          </a:solidFill>
        </p:spPr>
        <p:txBody>
          <a:bodyPr/>
          <a:lstStyle>
            <a:lvl1pPr algn="r" rtl="1">
              <a:defRPr baseline="0">
                <a:solidFill>
                  <a:schemeClr val="bg1"/>
                </a:solidFill>
                <a:cs typeface="mohammad bold art 1" pitchFamily="2" charset="-78"/>
              </a:defRPr>
            </a:lvl1pPr>
          </a:lstStyle>
          <a:p>
            <a:r>
              <a:rPr lang="ar-KW" dirty="0" smtClean="0"/>
              <a:t>التغييرات الجوهرية</a:t>
            </a:r>
            <a:endParaRPr lang="en-US" dirty="0"/>
          </a:p>
        </p:txBody>
      </p:sp>
      <p:sp>
        <p:nvSpPr>
          <p:cNvPr id="7" name="Rectangle 6"/>
          <p:cNvSpPr/>
          <p:nvPr userDrawn="1"/>
        </p:nvSpPr>
        <p:spPr>
          <a:xfrm>
            <a:off x="0" y="6324600"/>
            <a:ext cx="9144000" cy="533400"/>
          </a:xfrm>
          <a:prstGeom prst="rect">
            <a:avLst/>
          </a:prstGeom>
          <a:solidFill>
            <a:schemeClr val="tx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8" name="Rectangle 7"/>
          <p:cNvSpPr/>
          <p:nvPr userDrawn="1"/>
        </p:nvSpPr>
        <p:spPr>
          <a:xfrm>
            <a:off x="3" y="6324600"/>
            <a:ext cx="209550" cy="533400"/>
          </a:xfrm>
          <a:prstGeom prst="rect">
            <a:avLst/>
          </a:prstGeom>
          <a:solidFill>
            <a:srgbClr val="B9993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9" name="Rectangle 8"/>
          <p:cNvSpPr/>
          <p:nvPr userDrawn="1"/>
        </p:nvSpPr>
        <p:spPr>
          <a:xfrm>
            <a:off x="209550" y="6324600"/>
            <a:ext cx="2381250" cy="533400"/>
          </a:xfrm>
          <a:prstGeom prst="rect">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0" name="Date Placeholder 9"/>
          <p:cNvSpPr>
            <a:spLocks noGrp="1"/>
          </p:cNvSpPr>
          <p:nvPr>
            <p:ph type="dt" sz="half" idx="10"/>
          </p:nvPr>
        </p:nvSpPr>
        <p:spPr/>
        <p:txBody>
          <a:bodyPr/>
          <a:lstStyle/>
          <a:p>
            <a:fld id="{3B188102-D9A8-4848-BBDD-FEB811CFC260}" type="datetime1">
              <a:rPr lang="en-US" smtClean="0">
                <a:solidFill>
                  <a:prstClr val="black">
                    <a:tint val="75000"/>
                  </a:prstClr>
                </a:solidFill>
              </a:rPr>
              <a:pPr/>
              <a:t>12/3/2015</a:t>
            </a:fld>
            <a:endParaRPr lang="en-US">
              <a:solidFill>
                <a:prstClr val="black">
                  <a:tint val="75000"/>
                </a:prstClr>
              </a:solidFill>
            </a:endParaRPr>
          </a:p>
        </p:txBody>
      </p:sp>
      <p:sp>
        <p:nvSpPr>
          <p:cNvPr id="11" name="Footer Placeholder 10"/>
          <p:cNvSpPr>
            <a:spLocks noGrp="1"/>
          </p:cNvSpPr>
          <p:nvPr>
            <p:ph type="ftr" sz="quarter" idx="11"/>
          </p:nvPr>
        </p:nvSpPr>
        <p:spPr/>
        <p:txBody>
          <a:bodyPr/>
          <a:lstStyle/>
          <a:p>
            <a:endParaRPr lang="en-US">
              <a:solidFill>
                <a:prstClr val="black">
                  <a:tint val="75000"/>
                </a:prstClr>
              </a:solidFill>
            </a:endParaRPr>
          </a:p>
        </p:txBody>
      </p:sp>
      <p:sp>
        <p:nvSpPr>
          <p:cNvPr id="12" name="Slide Number Placeholder 11"/>
          <p:cNvSpPr>
            <a:spLocks noGrp="1"/>
          </p:cNvSpPr>
          <p:nvPr>
            <p:ph type="sldNum" sz="quarter" idx="12"/>
          </p:nvPr>
        </p:nvSpPr>
        <p:spPr>
          <a:xfrm>
            <a:off x="8001000" y="6324616"/>
            <a:ext cx="685800" cy="533399"/>
          </a:xfrm>
          <a:solidFill>
            <a:schemeClr val="accent1">
              <a:lumMod val="50000"/>
            </a:schemeClr>
          </a:solidFill>
        </p:spPr>
        <p:txBody>
          <a:bodyPr/>
          <a:lstStyle>
            <a:lvl1pPr algn="ctr">
              <a:defRPr sz="2800" b="1"/>
            </a:lvl1pPr>
          </a:lstStyle>
          <a:p>
            <a:fld id="{9FB5732D-B63C-4824-96DD-E5AC958CB801}" type="slidenum">
              <a:rPr lang="en-US" smtClean="0">
                <a:solidFill>
                  <a:prstClr val="black">
                    <a:tint val="75000"/>
                  </a:prstClr>
                </a:solidFill>
              </a:rPr>
              <a:pPr/>
              <a:t>‹#›</a:t>
            </a:fld>
            <a:endParaRPr lang="en-US" dirty="0">
              <a:solidFill>
                <a:prstClr val="black">
                  <a:tint val="75000"/>
                </a:prstClr>
              </a:solidFill>
            </a:endParaRPr>
          </a:p>
        </p:txBody>
      </p:sp>
      <p:graphicFrame>
        <p:nvGraphicFramePr>
          <p:cNvPr id="5" name="Table 4"/>
          <p:cNvGraphicFramePr>
            <a:graphicFrameLocks noGrp="1"/>
          </p:cNvGraphicFramePr>
          <p:nvPr userDrawn="1">
            <p:extLst>
              <p:ext uri="{D42A27DB-BD31-4B8C-83A1-F6EECF244321}">
                <p14:modId xmlns:p14="http://schemas.microsoft.com/office/powerpoint/2010/main" val="1161703399"/>
              </p:ext>
            </p:extLst>
          </p:nvPr>
        </p:nvGraphicFramePr>
        <p:xfrm>
          <a:off x="381000" y="1828804"/>
          <a:ext cx="8305800" cy="523875"/>
        </p:xfrm>
        <a:graphic>
          <a:graphicData uri="http://schemas.openxmlformats.org/drawingml/2006/table">
            <a:tbl>
              <a:tblPr firstRow="1" bandRow="1">
                <a:tableStyleId>{5C22544A-7EE6-4342-B048-85BDC9FD1C3A}</a:tableStyleId>
              </a:tblPr>
              <a:tblGrid>
                <a:gridCol w="4152900"/>
                <a:gridCol w="4152900"/>
              </a:tblGrid>
              <a:tr h="523875">
                <a:tc>
                  <a:txBody>
                    <a:bodyPr/>
                    <a:lstStyle/>
                    <a:p>
                      <a:pPr algn="ctr"/>
                      <a:r>
                        <a:rPr lang="ar-KW" sz="2400" b="0" dirty="0" smtClean="0">
                          <a:cs typeface="mohammad bold art 1" pitchFamily="2" charset="-78"/>
                        </a:rPr>
                        <a:t>الأثر المترتب</a:t>
                      </a:r>
                      <a:endParaRPr lang="en-US" sz="2400" b="0" dirty="0">
                        <a:cs typeface="mohammad bold art 1" pitchFamily="2" charset="-78"/>
                      </a:endParaRPr>
                    </a:p>
                  </a:txBody>
                  <a:tcPr>
                    <a:lnL w="12700" cmpd="sng">
                      <a:noFill/>
                    </a:lnL>
                    <a:lnR w="12700" cap="flat" cmpd="sng" algn="ctr">
                      <a:solidFill>
                        <a:srgbClr val="B99933"/>
                      </a:solidFill>
                      <a:prstDash val="sysDash"/>
                      <a:round/>
                      <a:headEnd type="none" w="med" len="med"/>
                      <a:tailEnd type="none" w="med" len="med"/>
                    </a:lnR>
                    <a:lnT w="12700" cmpd="sng">
                      <a:noFill/>
                    </a:lnT>
                    <a:lnB w="38100" cmpd="sng">
                      <a:noFill/>
                    </a:lnB>
                    <a:lnTlToBr w="12700" cmpd="sng">
                      <a:noFill/>
                      <a:prstDash val="solid"/>
                    </a:lnTlToBr>
                    <a:lnBlToTr w="12700" cmpd="sng">
                      <a:noFill/>
                      <a:prstDash val="solid"/>
                    </a:lnBlToTr>
                    <a:solidFill>
                      <a:schemeClr val="tx2">
                        <a:lumMod val="50000"/>
                        <a:alpha val="70000"/>
                      </a:schemeClr>
                    </a:solidFill>
                  </a:tcPr>
                </a:tc>
                <a:tc>
                  <a:txBody>
                    <a:bodyPr/>
                    <a:lstStyle/>
                    <a:p>
                      <a:pPr algn="ctr"/>
                      <a:r>
                        <a:rPr lang="ar-KW" sz="2400" b="0" dirty="0" smtClean="0">
                          <a:cs typeface="mohammad bold art 1" pitchFamily="2" charset="-78"/>
                        </a:rPr>
                        <a:t>التغيير</a:t>
                      </a:r>
                      <a:r>
                        <a:rPr lang="ar-KW" sz="2400" b="0" baseline="0" dirty="0" smtClean="0">
                          <a:cs typeface="mohammad bold art 1" pitchFamily="2" charset="-78"/>
                        </a:rPr>
                        <a:t> الجوهري</a:t>
                      </a:r>
                      <a:endParaRPr lang="en-US" sz="2400" b="0" dirty="0">
                        <a:cs typeface="mohammad bold art 1" pitchFamily="2" charset="-78"/>
                      </a:endParaRPr>
                    </a:p>
                  </a:txBody>
                  <a:tcPr>
                    <a:lnL w="12700" cap="flat" cmpd="sng" algn="ctr">
                      <a:solidFill>
                        <a:srgbClr val="B99933"/>
                      </a:solidFill>
                      <a:prstDash val="sysDash"/>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solidFill>
                      <a:schemeClr val="tx2">
                        <a:lumMod val="50000"/>
                        <a:alpha val="70000"/>
                      </a:schemeClr>
                    </a:solidFill>
                  </a:tcPr>
                </a:tc>
              </a:tr>
            </a:tbl>
          </a:graphicData>
        </a:graphic>
      </p:graphicFrame>
    </p:spTree>
    <p:extLst>
      <p:ext uri="{BB962C8B-B14F-4D97-AF65-F5344CB8AC3E}">
        <p14:creationId xmlns:p14="http://schemas.microsoft.com/office/powerpoint/2010/main" val="889970595"/>
      </p:ext>
    </p:extLst>
  </p:cSld>
  <p:clrMapOvr>
    <a:masterClrMapping/>
  </p:clrMapOvr>
  <p:timing>
    <p:tnLst>
      <p:par>
        <p:cTn id="1" dur="indefinite" restart="never" nodeType="tmRoot"/>
      </p:par>
    </p:tnLst>
  </p:timing>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3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0" name="Date Placeholder 9"/>
          <p:cNvSpPr>
            <a:spLocks noGrp="1"/>
          </p:cNvSpPr>
          <p:nvPr>
            <p:ph type="dt" sz="half" idx="10"/>
          </p:nvPr>
        </p:nvSpPr>
        <p:spPr/>
        <p:txBody>
          <a:bodyPr/>
          <a:lstStyle/>
          <a:p>
            <a:fld id="{3B188102-D9A8-4848-BBDD-FEB811CFC260}" type="datetime1">
              <a:rPr lang="en-US" smtClean="0">
                <a:solidFill>
                  <a:prstClr val="black">
                    <a:tint val="75000"/>
                  </a:prstClr>
                </a:solidFill>
              </a:rPr>
              <a:pPr/>
              <a:t>12/3/2015</a:t>
            </a:fld>
            <a:endParaRPr lang="en-US">
              <a:solidFill>
                <a:prstClr val="black">
                  <a:tint val="75000"/>
                </a:prstClr>
              </a:solidFill>
            </a:endParaRPr>
          </a:p>
        </p:txBody>
      </p:sp>
      <p:sp>
        <p:nvSpPr>
          <p:cNvPr id="11" name="Footer Placeholder 10"/>
          <p:cNvSpPr>
            <a:spLocks noGrp="1"/>
          </p:cNvSpPr>
          <p:nvPr>
            <p:ph type="ftr" sz="quarter" idx="11"/>
          </p:nvPr>
        </p:nvSpPr>
        <p:spPr/>
        <p:txBody>
          <a:bodyPr/>
          <a:lstStyle/>
          <a:p>
            <a:endParaRPr lang="en-US" dirty="0">
              <a:solidFill>
                <a:prstClr val="black">
                  <a:tint val="75000"/>
                </a:prstClr>
              </a:solidFill>
            </a:endParaRPr>
          </a:p>
        </p:txBody>
      </p:sp>
    </p:spTree>
    <p:extLst>
      <p:ext uri="{BB962C8B-B14F-4D97-AF65-F5344CB8AC3E}">
        <p14:creationId xmlns:p14="http://schemas.microsoft.com/office/powerpoint/2010/main" val="3795830154"/>
      </p:ext>
    </p:extLst>
  </p:cSld>
  <p:clrMapOvr>
    <a:masterClrMapping/>
  </p:clrMapOvr>
  <p:timing>
    <p:tnLst>
      <p:par>
        <p:cTn id="1" dur="indefinite" restart="never" nodeType="tmRoot"/>
      </p:par>
    </p:tnLst>
  </p:timing>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Tree>
    <p:extLst>
      <p:ext uri="{BB962C8B-B14F-4D97-AF65-F5344CB8AC3E}">
        <p14:creationId xmlns:p14="http://schemas.microsoft.com/office/powerpoint/2010/main" val="2220349618"/>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5561D0F1-45D5-4D36-A5CB-A6F468EAF9B3}" type="datetimeFigureOut">
              <a:rPr lang="en-GB" smtClean="0"/>
              <a:t>03/12/2015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DDEC8EC-0F4B-4CDB-8AC0-556EC31B66C3}" type="slidenum">
              <a:rPr lang="en-GB" smtClean="0"/>
              <a:t>‹#›</a:t>
            </a:fld>
            <a:endParaRPr lang="en-GB"/>
          </a:p>
        </p:txBody>
      </p:sp>
    </p:spTree>
    <p:extLst>
      <p:ext uri="{BB962C8B-B14F-4D97-AF65-F5344CB8AC3E}">
        <p14:creationId xmlns:p14="http://schemas.microsoft.com/office/powerpoint/2010/main" val="1251754583"/>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Text Placeholder 4"/>
          <p:cNvSpPr>
            <a:spLocks noGrp="1"/>
          </p:cNvSpPr>
          <p:nvPr>
            <p:ph type="body" sz="quarter" idx="3"/>
          </p:nvPr>
        </p:nvSpPr>
        <p:spPr>
          <a:xfrm>
            <a:off x="4645029"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9"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Date Placeholder 6"/>
          <p:cNvSpPr>
            <a:spLocks noGrp="1"/>
          </p:cNvSpPr>
          <p:nvPr>
            <p:ph type="dt" sz="half" idx="10"/>
          </p:nvPr>
        </p:nvSpPr>
        <p:spPr/>
        <p:txBody>
          <a:bodyPr/>
          <a:lstStyle/>
          <a:p>
            <a:fld id="{09AB60F0-721E-4DDA-AAF9-3BE631F773E1}" type="datetime1">
              <a:rPr lang="en-US" smtClean="0">
                <a:solidFill>
                  <a:prstClr val="black">
                    <a:tint val="75000"/>
                  </a:prstClr>
                </a:solidFill>
              </a:rPr>
              <a:pPr/>
              <a:t>12/3/2015</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9FB5732D-B63C-4824-96DD-E5AC958CB801}"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162919422"/>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3438B78E-FC1B-411B-B02E-7E7EC04AFE8C}" type="datetime1">
              <a:rPr lang="en-US" smtClean="0">
                <a:solidFill>
                  <a:prstClr val="black">
                    <a:tint val="75000"/>
                  </a:prstClr>
                </a:solidFill>
              </a:rPr>
              <a:pPr/>
              <a:t>12/3/2015</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9FB5732D-B63C-4824-96DD-E5AC958CB801}"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18137780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3EB42B1-37EF-4798-BEEE-DB39B1182162}" type="datetime1">
              <a:rPr lang="en-US" smtClean="0">
                <a:solidFill>
                  <a:prstClr val="black">
                    <a:tint val="75000"/>
                  </a:prstClr>
                </a:solidFill>
              </a:rPr>
              <a:pPr/>
              <a:t>12/3/2015</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9FB5732D-B63C-4824-96DD-E5AC958CB801}"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160838251"/>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1" y="273066"/>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3"/>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571DE62-620E-4986-AD5D-106F39738E89}" type="datetime1">
              <a:rPr lang="en-US" smtClean="0">
                <a:solidFill>
                  <a:prstClr val="black">
                    <a:tint val="75000"/>
                  </a:prstClr>
                </a:solidFill>
              </a:rPr>
              <a:pPr/>
              <a:t>12/3/2015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9FB5732D-B63C-4824-96DD-E5AC958CB801}"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18484161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55655DC-0AE9-4917-82DA-33E511DB4A93}" type="datetime1">
              <a:rPr lang="en-US" smtClean="0">
                <a:solidFill>
                  <a:prstClr val="black">
                    <a:tint val="75000"/>
                  </a:prstClr>
                </a:solidFill>
              </a:rPr>
              <a:pPr/>
              <a:t>12/3/2015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9FB5732D-B63C-4824-96DD-E5AC958CB801}"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272720045"/>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DAD24DD-DB0B-4DF7-903A-1D40E6ACB640}" type="datetime1">
              <a:rPr lang="en-US" smtClean="0">
                <a:solidFill>
                  <a:prstClr val="black">
                    <a:tint val="75000"/>
                  </a:prstClr>
                </a:solidFill>
              </a:rPr>
              <a:pPr/>
              <a:t>12/3/2015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9FB5732D-B63C-4824-96DD-E5AC958CB801}"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08157584"/>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54"/>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54"/>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F51E81F-E3BE-4E2C-A091-8C2ED1BD836D}" type="datetime1">
              <a:rPr lang="en-US" smtClean="0">
                <a:solidFill>
                  <a:prstClr val="black">
                    <a:tint val="75000"/>
                  </a:prstClr>
                </a:solidFill>
              </a:rPr>
              <a:pPr/>
              <a:t>12/3/2015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9FB5732D-B63C-4824-96DD-E5AC958CB801}"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09985686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4"/>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561D0F1-45D5-4D36-A5CB-A6F468EAF9B3}" type="datetimeFigureOut">
              <a:rPr lang="en-GB" smtClean="0"/>
              <a:t>03/12/2015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DDEC8EC-0F4B-4CDB-8AC0-556EC31B66C3}" type="slidenum">
              <a:rPr lang="en-GB" smtClean="0"/>
              <a:t>‹#›</a:t>
            </a:fld>
            <a:endParaRPr lang="en-GB"/>
          </a:p>
        </p:txBody>
      </p:sp>
    </p:spTree>
    <p:extLst>
      <p:ext uri="{BB962C8B-B14F-4D97-AF65-F5344CB8AC3E}">
        <p14:creationId xmlns:p14="http://schemas.microsoft.com/office/powerpoint/2010/main" val="12073434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4"/>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4"/>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5561D0F1-45D5-4D36-A5CB-A6F468EAF9B3}" type="datetimeFigureOut">
              <a:rPr lang="en-GB" smtClean="0"/>
              <a:t>03/12/2015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DDEC8EC-0F4B-4CDB-8AC0-556EC31B66C3}" type="slidenum">
              <a:rPr lang="en-GB" smtClean="0"/>
              <a:t>‹#›</a:t>
            </a:fld>
            <a:endParaRPr lang="en-GB"/>
          </a:p>
        </p:txBody>
      </p:sp>
    </p:spTree>
    <p:extLst>
      <p:ext uri="{BB962C8B-B14F-4D97-AF65-F5344CB8AC3E}">
        <p14:creationId xmlns:p14="http://schemas.microsoft.com/office/powerpoint/2010/main" val="341682503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7"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7"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5561D0F1-45D5-4D36-A5CB-A6F468EAF9B3}" type="datetimeFigureOut">
              <a:rPr lang="en-GB" smtClean="0"/>
              <a:t>03/12/2015</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8DDEC8EC-0F4B-4CDB-8AC0-556EC31B66C3}" type="slidenum">
              <a:rPr lang="en-GB" smtClean="0"/>
              <a:t>‹#›</a:t>
            </a:fld>
            <a:endParaRPr lang="en-GB"/>
          </a:p>
        </p:txBody>
      </p:sp>
    </p:spTree>
    <p:extLst>
      <p:ext uri="{BB962C8B-B14F-4D97-AF65-F5344CB8AC3E}">
        <p14:creationId xmlns:p14="http://schemas.microsoft.com/office/powerpoint/2010/main" val="25549206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5561D0F1-45D5-4D36-A5CB-A6F468EAF9B3}" type="datetimeFigureOut">
              <a:rPr lang="en-GB" smtClean="0"/>
              <a:t>03/12/2015</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8DDEC8EC-0F4B-4CDB-8AC0-556EC31B66C3}" type="slidenum">
              <a:rPr lang="en-GB" smtClean="0"/>
              <a:t>‹#›</a:t>
            </a:fld>
            <a:endParaRPr lang="en-GB"/>
          </a:p>
        </p:txBody>
      </p:sp>
    </p:spTree>
    <p:extLst>
      <p:ext uri="{BB962C8B-B14F-4D97-AF65-F5344CB8AC3E}">
        <p14:creationId xmlns:p14="http://schemas.microsoft.com/office/powerpoint/2010/main" val="192594574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561D0F1-45D5-4D36-A5CB-A6F468EAF9B3}" type="datetimeFigureOut">
              <a:rPr lang="en-GB" smtClean="0"/>
              <a:t>03/12/2015</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8DDEC8EC-0F4B-4CDB-8AC0-556EC31B66C3}" type="slidenum">
              <a:rPr lang="en-GB" smtClean="0"/>
              <a:t>‹#›</a:t>
            </a:fld>
            <a:endParaRPr lang="en-GB"/>
          </a:p>
        </p:txBody>
      </p:sp>
    </p:spTree>
    <p:extLst>
      <p:ext uri="{BB962C8B-B14F-4D97-AF65-F5344CB8AC3E}">
        <p14:creationId xmlns:p14="http://schemas.microsoft.com/office/powerpoint/2010/main" val="18280612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1" y="273054"/>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3"/>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561D0F1-45D5-4D36-A5CB-A6F468EAF9B3}" type="datetimeFigureOut">
              <a:rPr lang="en-GB" smtClean="0"/>
              <a:t>03/12/2015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DDEC8EC-0F4B-4CDB-8AC0-556EC31B66C3}" type="slidenum">
              <a:rPr lang="en-GB" smtClean="0"/>
              <a:t>‹#›</a:t>
            </a:fld>
            <a:endParaRPr lang="en-GB"/>
          </a:p>
        </p:txBody>
      </p:sp>
    </p:spTree>
    <p:extLst>
      <p:ext uri="{BB962C8B-B14F-4D97-AF65-F5344CB8AC3E}">
        <p14:creationId xmlns:p14="http://schemas.microsoft.com/office/powerpoint/2010/main" val="24250277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561D0F1-45D5-4D36-A5CB-A6F468EAF9B3}" type="datetimeFigureOut">
              <a:rPr lang="en-GB" smtClean="0"/>
              <a:t>03/12/2015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DDEC8EC-0F4B-4CDB-8AC0-556EC31B66C3}" type="slidenum">
              <a:rPr lang="en-GB" smtClean="0"/>
              <a:t>‹#›</a:t>
            </a:fld>
            <a:endParaRPr lang="en-GB"/>
          </a:p>
        </p:txBody>
      </p:sp>
    </p:spTree>
    <p:extLst>
      <p:ext uri="{BB962C8B-B14F-4D97-AF65-F5344CB8AC3E}">
        <p14:creationId xmlns:p14="http://schemas.microsoft.com/office/powerpoint/2010/main" val="21172015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slideLayout" Target="../slideLayouts/slideLayout24.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2" Type="http://schemas.openxmlformats.org/officeDocument/2006/relationships/slideLayout" Target="../slideLayouts/slideLayout13.xml"/><Relationship Id="rId16" Type="http://schemas.openxmlformats.org/officeDocument/2006/relationships/theme" Target="../theme/theme2.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5" Type="http://schemas.openxmlformats.org/officeDocument/2006/relationships/slideLayout" Target="../slideLayouts/slideLayout2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slideLayout" Target="../slideLayouts/slideLayout2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4"/>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6356354"/>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561D0F1-45D5-4D36-A5CB-A6F468EAF9B3}" type="datetimeFigureOut">
              <a:rPr lang="en-GB" smtClean="0"/>
              <a:t>03/12/2015</a:t>
            </a:fld>
            <a:endParaRPr lang="en-GB"/>
          </a:p>
        </p:txBody>
      </p:sp>
      <p:sp>
        <p:nvSpPr>
          <p:cNvPr id="5" name="Footer Placeholder 4"/>
          <p:cNvSpPr>
            <a:spLocks noGrp="1"/>
          </p:cNvSpPr>
          <p:nvPr>
            <p:ph type="ftr" sz="quarter" idx="3"/>
          </p:nvPr>
        </p:nvSpPr>
        <p:spPr>
          <a:xfrm>
            <a:off x="3124200" y="6356354"/>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4"/>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DDEC8EC-0F4B-4CDB-8AC0-556EC31B66C3}" type="slidenum">
              <a:rPr lang="en-GB" smtClean="0"/>
              <a:t>‹#›</a:t>
            </a:fld>
            <a:endParaRPr lang="en-GB"/>
          </a:p>
        </p:txBody>
      </p:sp>
      <p:sp>
        <p:nvSpPr>
          <p:cNvPr id="7" name="fl" descr="CMA Data Classification: Internal"/>
          <p:cNvSpPr txBox="1"/>
          <p:nvPr userDrawn="1"/>
        </p:nvSpPr>
        <p:spPr>
          <a:xfrm>
            <a:off x="0" y="6664960"/>
            <a:ext cx="9144000" cy="223138"/>
          </a:xfrm>
          <a:prstGeom prst="rect">
            <a:avLst/>
          </a:prstGeom>
          <a:noFill/>
        </p:spPr>
        <p:txBody>
          <a:bodyPr vert="horz" rtlCol="0">
            <a:spAutoFit/>
          </a:bodyPr>
          <a:lstStyle/>
          <a:p>
            <a:pPr algn="l"/>
            <a:r>
              <a:rPr lang="en-GB" sz="850" b="0" i="0" u="none" baseline="0" smtClean="0">
                <a:solidFill>
                  <a:srgbClr val="000000"/>
                </a:solidFill>
                <a:latin typeface="microsoft sans serif" panose="020B0604020202020204" pitchFamily="34" charset="0"/>
              </a:rPr>
              <a:t>CMA Data Classification: Internal</a:t>
            </a:r>
            <a:endParaRPr lang="en-GB" sz="850" b="0" i="0" u="none" baseline="0">
              <a:solidFill>
                <a:srgbClr val="000000"/>
              </a:solidFill>
              <a:latin typeface="microsoft sans serif" panose="020B0604020202020204" pitchFamily="34" charset="0"/>
            </a:endParaRPr>
          </a:p>
        </p:txBody>
      </p:sp>
    </p:spTree>
    <p:extLst>
      <p:ext uri="{BB962C8B-B14F-4D97-AF65-F5344CB8AC3E}">
        <p14:creationId xmlns:p14="http://schemas.microsoft.com/office/powerpoint/2010/main" val="75371129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6"/>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66"/>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5CD9642-3DE2-4000-9820-D418236CA55A}" type="datetime1">
              <a:rPr lang="en-US" smtClean="0">
                <a:solidFill>
                  <a:prstClr val="black">
                    <a:tint val="75000"/>
                  </a:prstClr>
                </a:solidFill>
              </a:rPr>
              <a:pPr/>
              <a:t>12/3/2015</a:t>
            </a:fld>
            <a:endParaRPr lang="en-US">
              <a:solidFill>
                <a:prstClr val="black">
                  <a:tint val="75000"/>
                </a:prstClr>
              </a:solidFill>
            </a:endParaRPr>
          </a:p>
        </p:txBody>
      </p:sp>
      <p:sp>
        <p:nvSpPr>
          <p:cNvPr id="5" name="Footer Placeholder 4"/>
          <p:cNvSpPr>
            <a:spLocks noGrp="1"/>
          </p:cNvSpPr>
          <p:nvPr>
            <p:ph type="ftr" sz="quarter" idx="3"/>
          </p:nvPr>
        </p:nvSpPr>
        <p:spPr>
          <a:xfrm>
            <a:off x="3124200" y="6356366"/>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solidFill>
                <a:prstClr val="black">
                  <a:tint val="75000"/>
                </a:prstClr>
              </a:solidFill>
            </a:endParaRPr>
          </a:p>
        </p:txBody>
      </p:sp>
      <p:sp>
        <p:nvSpPr>
          <p:cNvPr id="6" name="Slide Number Placeholder 5"/>
          <p:cNvSpPr>
            <a:spLocks noGrp="1"/>
          </p:cNvSpPr>
          <p:nvPr>
            <p:ph type="sldNum" sz="quarter" idx="4"/>
          </p:nvPr>
        </p:nvSpPr>
        <p:spPr>
          <a:xfrm>
            <a:off x="6553200" y="6356366"/>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FB5732D-B63C-4824-96DD-E5AC958CB801}" type="slidenum">
              <a:rPr lang="en-US" smtClean="0">
                <a:solidFill>
                  <a:prstClr val="black">
                    <a:tint val="75000"/>
                  </a:prstClr>
                </a:solidFill>
              </a:rPr>
              <a:pPr/>
              <a:t>‹#›</a:t>
            </a:fld>
            <a:endParaRPr lang="en-US">
              <a:solidFill>
                <a:prstClr val="black">
                  <a:tint val="75000"/>
                </a:prstClr>
              </a:solidFill>
            </a:endParaRPr>
          </a:p>
        </p:txBody>
      </p:sp>
      <p:sp>
        <p:nvSpPr>
          <p:cNvPr id="7" name="fl" descr="CMA Data Classification: Internal"/>
          <p:cNvSpPr txBox="1"/>
          <p:nvPr/>
        </p:nvSpPr>
        <p:spPr>
          <a:xfrm>
            <a:off x="0" y="6664960"/>
            <a:ext cx="9144000" cy="223138"/>
          </a:xfrm>
          <a:prstGeom prst="rect">
            <a:avLst/>
          </a:prstGeom>
          <a:noFill/>
        </p:spPr>
        <p:txBody>
          <a:bodyPr vert="horz" rtlCol="0">
            <a:spAutoFit/>
          </a:bodyPr>
          <a:lstStyle/>
          <a:p>
            <a:pPr algn="l"/>
            <a:r>
              <a:rPr lang="en-US" sz="850" b="0" i="0" u="none" baseline="0" smtClean="0">
                <a:solidFill>
                  <a:srgbClr val="000000"/>
                </a:solidFill>
                <a:latin typeface="microsoft sans serif" panose="020B0604020202020204" pitchFamily="34" charset="0"/>
              </a:rPr>
              <a:t>CMA Data Classification: Internal</a:t>
            </a:r>
            <a:endParaRPr lang="en-US" sz="850" b="0" i="0" u="none" baseline="0">
              <a:solidFill>
                <a:srgbClr val="000000"/>
              </a:solidFill>
              <a:latin typeface="microsoft sans serif" panose="020B0604020202020204" pitchFamily="34" charset="0"/>
            </a:endParaRPr>
          </a:p>
        </p:txBody>
      </p:sp>
    </p:spTree>
    <p:extLst>
      <p:ext uri="{BB962C8B-B14F-4D97-AF65-F5344CB8AC3E}">
        <p14:creationId xmlns:p14="http://schemas.microsoft.com/office/powerpoint/2010/main" val="153629267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1.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2.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3.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12.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4.xml.rels><?xml version="1.0" encoding="UTF-8" standalone="yes"?>
<Relationships xmlns="http://schemas.openxmlformats.org/package/2006/relationships"><Relationship Id="rId8" Type="http://schemas.openxmlformats.org/officeDocument/2006/relationships/diagramColors" Target="../diagrams/colors3.xml"/><Relationship Id="rId3" Type="http://schemas.openxmlformats.org/officeDocument/2006/relationships/image" Target="../media/image2.tiff"/><Relationship Id="rId7" Type="http://schemas.openxmlformats.org/officeDocument/2006/relationships/diagramQuickStyle" Target="../diagrams/quickStyle3.xml"/><Relationship Id="rId2" Type="http://schemas.openxmlformats.org/officeDocument/2006/relationships/notesSlide" Target="../notesSlides/notesSlide13.xml"/><Relationship Id="rId1" Type="http://schemas.openxmlformats.org/officeDocument/2006/relationships/slideLayout" Target="../slideLayouts/slideLayout2.xml"/><Relationship Id="rId6" Type="http://schemas.openxmlformats.org/officeDocument/2006/relationships/diagramLayout" Target="../diagrams/layout3.xml"/><Relationship Id="rId5" Type="http://schemas.openxmlformats.org/officeDocument/2006/relationships/diagramData" Target="../diagrams/data3.xml"/><Relationship Id="rId4" Type="http://schemas.openxmlformats.org/officeDocument/2006/relationships/image" Target="../media/image3.png"/><Relationship Id="rId9" Type="http://schemas.microsoft.com/office/2007/relationships/diagramDrawing" Target="../diagrams/drawing3.xml"/></Relationships>
</file>

<file path=ppt/slides/_rels/slide15.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14.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6.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15.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7.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16.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8.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17.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9.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18.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20.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19.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21.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20.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22.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21.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23.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22.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24.xml.rels><?xml version="1.0" encoding="UTF-8" standalone="yes"?>
<Relationships xmlns="http://schemas.openxmlformats.org/package/2006/relationships"><Relationship Id="rId2" Type="http://schemas.openxmlformats.org/officeDocument/2006/relationships/image" Target="../media/image2.tiff"/><Relationship Id="rId1" Type="http://schemas.openxmlformats.org/officeDocument/2006/relationships/slideLayout" Target="../slideLayouts/slideLayout18.xml"/></Relationships>
</file>

<file path=ppt/slides/_rels/slide2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8" Type="http://schemas.openxmlformats.org/officeDocument/2006/relationships/diagramColors" Target="../diagrams/colors1.xml"/><Relationship Id="rId3" Type="http://schemas.openxmlformats.org/officeDocument/2006/relationships/image" Target="../media/image2.tiff"/><Relationship Id="rId7" Type="http://schemas.openxmlformats.org/officeDocument/2006/relationships/diagramQuickStyle" Target="../diagrams/quickStyle1.xml"/><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diagramLayout" Target="../diagrams/layout1.xml"/><Relationship Id="rId5" Type="http://schemas.openxmlformats.org/officeDocument/2006/relationships/diagramData" Target="../diagrams/data1.xml"/><Relationship Id="rId4" Type="http://schemas.openxmlformats.org/officeDocument/2006/relationships/image" Target="../media/image3.png"/><Relationship Id="rId9" Type="http://schemas.microsoft.com/office/2007/relationships/diagramDrawing" Target="../diagrams/drawing1.xml"/></Relationships>
</file>

<file path=ppt/slides/_rels/slide5.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6.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7.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8.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9.xml.rels><?xml version="1.0" encoding="UTF-8" standalone="yes"?>
<Relationships xmlns="http://schemas.openxmlformats.org/package/2006/relationships"><Relationship Id="rId8" Type="http://schemas.openxmlformats.org/officeDocument/2006/relationships/diagramColors" Target="../diagrams/colors2.xml"/><Relationship Id="rId3" Type="http://schemas.openxmlformats.org/officeDocument/2006/relationships/image" Target="../media/image2.tiff"/><Relationship Id="rId7" Type="http://schemas.openxmlformats.org/officeDocument/2006/relationships/diagramQuickStyle" Target="../diagrams/quickStyle2.xml"/><Relationship Id="rId2" Type="http://schemas.openxmlformats.org/officeDocument/2006/relationships/notesSlide" Target="../notesSlides/notesSlide8.xml"/><Relationship Id="rId1" Type="http://schemas.openxmlformats.org/officeDocument/2006/relationships/slideLayout" Target="../slideLayouts/slideLayout2.xml"/><Relationship Id="rId6" Type="http://schemas.openxmlformats.org/officeDocument/2006/relationships/diagramLayout" Target="../diagrams/layout2.xml"/><Relationship Id="rId5" Type="http://schemas.openxmlformats.org/officeDocument/2006/relationships/diagramData" Target="../diagrams/data2.xml"/><Relationship Id="rId4" Type="http://schemas.openxmlformats.org/officeDocument/2006/relationships/image" Target="../media/image3.png"/><Relationship Id="rId9" Type="http://schemas.microsoft.com/office/2007/relationships/diagramDrawing" Target="../diagrams/drawing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120080" y="1388372"/>
            <a:ext cx="7772400" cy="1470025"/>
          </a:xfrm>
        </p:spPr>
        <p:txBody>
          <a:bodyPr>
            <a:normAutofit/>
          </a:bodyPr>
          <a:lstStyle/>
          <a:p>
            <a:pPr rtl="1"/>
            <a:r>
              <a:rPr lang="ar-KW" sz="3600" b="1" dirty="0" smtClean="0">
                <a:solidFill>
                  <a:srgbClr val="8C8A26"/>
                </a:solidFill>
                <a:cs typeface="mohammad bold art 1" pitchFamily="2" charset="-78"/>
              </a:rPr>
              <a:t>ورشة عمل</a:t>
            </a:r>
            <a:r>
              <a:rPr lang="en-US" sz="4800" b="1" dirty="0" smtClean="0">
                <a:solidFill>
                  <a:srgbClr val="8C8A26"/>
                </a:solidFill>
              </a:rPr>
              <a:t/>
            </a:r>
            <a:br>
              <a:rPr lang="en-US" sz="4800" b="1" dirty="0" smtClean="0">
                <a:solidFill>
                  <a:srgbClr val="8C8A26"/>
                </a:solidFill>
              </a:rPr>
            </a:br>
            <a:endParaRPr lang="en-GB" sz="4800" dirty="0"/>
          </a:p>
        </p:txBody>
      </p:sp>
      <p:sp>
        <p:nvSpPr>
          <p:cNvPr id="3" name="Subtitle 2"/>
          <p:cNvSpPr>
            <a:spLocks noGrp="1"/>
          </p:cNvSpPr>
          <p:nvPr>
            <p:ph type="subTitle" idx="1"/>
          </p:nvPr>
        </p:nvSpPr>
        <p:spPr>
          <a:xfrm>
            <a:off x="1619672" y="2348880"/>
            <a:ext cx="7192888" cy="3312368"/>
          </a:xfrm>
        </p:spPr>
        <p:txBody>
          <a:bodyPr>
            <a:normAutofit fontScale="85000" lnSpcReduction="20000"/>
          </a:bodyPr>
          <a:lstStyle/>
          <a:p>
            <a:r>
              <a:rPr lang="ar-KW" sz="3600" b="1" dirty="0" smtClean="0">
                <a:solidFill>
                  <a:srgbClr val="1F497D"/>
                </a:solidFill>
                <a:cs typeface="mohammad bold art 1" pitchFamily="2" charset="-78"/>
              </a:rPr>
              <a:t>(أنظمة الاستثمار الجماعي)</a:t>
            </a:r>
          </a:p>
          <a:p>
            <a:pPr algn="r"/>
            <a:endParaRPr lang="ar-KW" sz="3600" b="1" dirty="0">
              <a:solidFill>
                <a:srgbClr val="1F497D"/>
              </a:solidFill>
              <a:cs typeface="mohammad bold art 1" pitchFamily="2" charset="-78"/>
            </a:endParaRPr>
          </a:p>
          <a:p>
            <a:r>
              <a:rPr lang="ar-KW" sz="3500" b="1" dirty="0" smtClean="0">
                <a:solidFill>
                  <a:srgbClr val="1F497D"/>
                </a:solidFill>
                <a:cs typeface="mohammad bold art 1" pitchFamily="2" charset="-78"/>
              </a:rPr>
              <a:t>جمعية حملة الوحدات</a:t>
            </a:r>
          </a:p>
          <a:p>
            <a:r>
              <a:rPr lang="ar-KW" sz="3500" b="1" dirty="0" smtClean="0">
                <a:solidFill>
                  <a:srgbClr val="1F497D"/>
                </a:solidFill>
                <a:cs typeface="mohammad bold art 1" pitchFamily="2" charset="-78"/>
              </a:rPr>
              <a:t>تصفية الصندوق </a:t>
            </a:r>
          </a:p>
          <a:p>
            <a:r>
              <a:rPr lang="ar-KW" sz="3500" b="1" dirty="0" smtClean="0">
                <a:solidFill>
                  <a:srgbClr val="1F497D"/>
                </a:solidFill>
                <a:cs typeface="mohammad bold art 1" pitchFamily="2" charset="-78"/>
              </a:rPr>
              <a:t>ضوابط الاستثمار</a:t>
            </a:r>
          </a:p>
          <a:p>
            <a:pPr rtl="1"/>
            <a:endParaRPr lang="ar-KW" sz="3500" b="1" dirty="0" smtClean="0">
              <a:solidFill>
                <a:srgbClr val="1F497D"/>
              </a:solidFill>
              <a:cs typeface="mohammad bold art 1" pitchFamily="2" charset="-78"/>
            </a:endParaRPr>
          </a:p>
          <a:p>
            <a:pPr rtl="1"/>
            <a:r>
              <a:rPr lang="ar-KW" sz="2800" b="1" dirty="0" smtClean="0">
                <a:solidFill>
                  <a:srgbClr val="1F497D"/>
                </a:solidFill>
                <a:cs typeface="mohammad bold art 1" pitchFamily="2" charset="-78"/>
              </a:rPr>
              <a:t> التاريخ</a:t>
            </a:r>
            <a:r>
              <a:rPr lang="en-US" sz="2800" b="1" dirty="0" smtClean="0">
                <a:solidFill>
                  <a:srgbClr val="1F497D"/>
                </a:solidFill>
                <a:cs typeface="mohammad bold art 1" pitchFamily="2" charset="-78"/>
              </a:rPr>
              <a:t>:</a:t>
            </a:r>
            <a:r>
              <a:rPr lang="ar-KW" sz="2800" b="1" dirty="0" smtClean="0">
                <a:solidFill>
                  <a:srgbClr val="1F497D"/>
                </a:solidFill>
                <a:cs typeface="mohammad bold art 1" pitchFamily="2" charset="-78"/>
              </a:rPr>
              <a:t> 20/12/2015</a:t>
            </a:r>
          </a:p>
        </p:txBody>
      </p:sp>
      <p:pic>
        <p:nvPicPr>
          <p:cNvPr id="6" name="Picture 5" descr="Picture 3.png"/>
          <p:cNvPicPr>
            <a:picLocks noChangeAspect="1"/>
          </p:cNvPicPr>
          <p:nvPr/>
        </p:nvPicPr>
        <p:blipFill rotWithShape="1">
          <a:blip r:embed="rId2" cstate="print"/>
          <a:srcRect r="75690"/>
          <a:stretch/>
        </p:blipFill>
        <p:spPr>
          <a:xfrm>
            <a:off x="3" y="0"/>
            <a:ext cx="2222937" cy="6858000"/>
          </a:xfrm>
          <a:prstGeom prst="rect">
            <a:avLst/>
          </a:prstGeom>
          <a:ln w="28575">
            <a:noFill/>
          </a:ln>
        </p:spPr>
      </p:pic>
    </p:spTree>
    <p:extLst>
      <p:ext uri="{BB962C8B-B14F-4D97-AF65-F5344CB8AC3E}">
        <p14:creationId xmlns:p14="http://schemas.microsoft.com/office/powerpoint/2010/main" val="180124757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6" y="274638"/>
            <a:ext cx="5876925" cy="1143000"/>
          </a:xfrm>
        </p:spPr>
        <p:txBody>
          <a:bodyPr>
            <a:normAutofit/>
          </a:bodyPr>
          <a:lstStyle/>
          <a:p>
            <a:pPr algn="r" rtl="1"/>
            <a:r>
              <a:rPr lang="ar-KW" sz="3000" b="1" dirty="0" smtClean="0">
                <a:solidFill>
                  <a:schemeClr val="tx2"/>
                </a:solidFill>
                <a:latin typeface="Sakkal Majalla" pitchFamily="2" charset="-78"/>
                <a:cs typeface="mohammad bold art 1" pitchFamily="2" charset="-78"/>
              </a:rPr>
              <a:t>حالات </a:t>
            </a:r>
            <a:r>
              <a:rPr lang="ar-KW" sz="3000" b="1" dirty="0">
                <a:solidFill>
                  <a:schemeClr val="tx2"/>
                </a:solidFill>
                <a:latin typeface="Sakkal Majalla" pitchFamily="2" charset="-78"/>
                <a:cs typeface="mohammad bold art 1" pitchFamily="2" charset="-78"/>
              </a:rPr>
              <a:t>انقضاء </a:t>
            </a:r>
            <a:r>
              <a:rPr lang="ar-KW" sz="3000" b="1" dirty="0" smtClean="0">
                <a:solidFill>
                  <a:schemeClr val="tx2"/>
                </a:solidFill>
                <a:latin typeface="Sakkal Majalla" pitchFamily="2" charset="-78"/>
                <a:cs typeface="mohammad bold art 1" pitchFamily="2" charset="-78"/>
              </a:rPr>
              <a:t>الصندوق</a:t>
            </a:r>
            <a:r>
              <a:rPr lang="en-US" sz="3000" b="1" dirty="0" smtClean="0">
                <a:solidFill>
                  <a:schemeClr val="tx2"/>
                </a:solidFill>
                <a:latin typeface="Sakkal Majalla" pitchFamily="2" charset="-78"/>
                <a:cs typeface="mohammad bold art 1" pitchFamily="2" charset="-78"/>
              </a:rPr>
              <a:t> </a:t>
            </a:r>
            <a:r>
              <a:rPr lang="ar-KW" sz="3000" b="1" dirty="0" smtClean="0">
                <a:solidFill>
                  <a:schemeClr val="tx2"/>
                </a:solidFill>
                <a:latin typeface="Sakkal Majalla" pitchFamily="2" charset="-78"/>
                <a:cs typeface="mohammad bold art 1" pitchFamily="2" charset="-78"/>
              </a:rPr>
              <a:t>والتصفية</a:t>
            </a:r>
            <a:endParaRPr lang="en-US" sz="3000" dirty="0">
              <a:solidFill>
                <a:schemeClr val="tx2"/>
              </a:solidFill>
              <a:cs typeface="mohammad bold art 1" pitchFamily="2" charset="-78"/>
            </a:endParaRPr>
          </a:p>
        </p:txBody>
      </p:sp>
      <p:sp>
        <p:nvSpPr>
          <p:cNvPr id="3" name="Content Placeholder 2"/>
          <p:cNvSpPr>
            <a:spLocks noGrp="1"/>
          </p:cNvSpPr>
          <p:nvPr>
            <p:ph idx="1"/>
          </p:nvPr>
        </p:nvSpPr>
        <p:spPr>
          <a:xfrm>
            <a:off x="457200" y="1600204"/>
            <a:ext cx="8229600" cy="4525963"/>
          </a:xfrm>
        </p:spPr>
        <p:txBody>
          <a:bodyPr>
            <a:normAutofit fontScale="85000" lnSpcReduction="20000"/>
          </a:bodyPr>
          <a:lstStyle/>
          <a:p>
            <a:pPr marL="0" lvl="0" indent="0" algn="r" rtl="1" fontAlgn="base">
              <a:spcBef>
                <a:spcPct val="0"/>
              </a:spcBef>
              <a:spcAft>
                <a:spcPts val="600"/>
              </a:spcAft>
              <a:buNone/>
            </a:pPr>
            <a:r>
              <a:rPr lang="ar-KW" sz="1900" b="1" u="sng" dirty="0" smtClean="0">
                <a:solidFill>
                  <a:schemeClr val="tx2"/>
                </a:solidFill>
                <a:ea typeface="Calibri"/>
                <a:cs typeface="mohammad bold art 1" pitchFamily="2" charset="-78"/>
              </a:rPr>
              <a:t>في حال كانت التصفية من </a:t>
            </a:r>
            <a:r>
              <a:rPr lang="ar-KW" sz="1900" b="1" u="sng" dirty="0">
                <a:solidFill>
                  <a:schemeClr val="tx2"/>
                </a:solidFill>
                <a:ea typeface="Calibri"/>
                <a:cs typeface="mohammad bold art 1" pitchFamily="2" charset="-78"/>
              </a:rPr>
              <a:t>ضمن الحالات (1 إلى 4) المشار إليها في المادة (2-36</a:t>
            </a:r>
            <a:r>
              <a:rPr lang="ar-KW" sz="1900" b="1" u="sng" dirty="0" smtClean="0">
                <a:solidFill>
                  <a:schemeClr val="tx2"/>
                </a:solidFill>
                <a:ea typeface="Calibri"/>
                <a:cs typeface="mohammad bold art 1" pitchFamily="2" charset="-78"/>
              </a:rPr>
              <a:t>) </a:t>
            </a:r>
            <a:r>
              <a:rPr lang="ar-KW" sz="1900" b="1" u="sng" dirty="0">
                <a:solidFill>
                  <a:schemeClr val="tx2"/>
                </a:solidFill>
                <a:ea typeface="Calibri"/>
                <a:cs typeface="mohammad bold art 1" pitchFamily="2" charset="-78"/>
              </a:rPr>
              <a:t>يتم اتباع </a:t>
            </a:r>
            <a:r>
              <a:rPr lang="ar-KW" sz="1900" b="1" u="sng" dirty="0" smtClean="0">
                <a:solidFill>
                  <a:schemeClr val="tx2"/>
                </a:solidFill>
                <a:ea typeface="Calibri"/>
                <a:cs typeface="mohammad bold art 1" pitchFamily="2" charset="-78"/>
              </a:rPr>
              <a:t>ما يلي </a:t>
            </a:r>
            <a:r>
              <a:rPr lang="ar-KW" sz="1900" b="1" u="sng" dirty="0">
                <a:solidFill>
                  <a:schemeClr val="tx2"/>
                </a:solidFill>
                <a:ea typeface="Calibri"/>
                <a:cs typeface="mohammad bold art 1" pitchFamily="2" charset="-78"/>
              </a:rPr>
              <a:t>: </a:t>
            </a:r>
            <a:endParaRPr lang="ar-KW" sz="1900" b="1" u="sng" dirty="0" smtClean="0">
              <a:solidFill>
                <a:schemeClr val="tx2"/>
              </a:solidFill>
              <a:ea typeface="Calibri"/>
              <a:cs typeface="mohammad bold art 1" pitchFamily="2" charset="-78"/>
            </a:endParaRPr>
          </a:p>
          <a:p>
            <a:pPr marL="0" lvl="0" indent="0" algn="r" rtl="1" fontAlgn="base">
              <a:spcBef>
                <a:spcPct val="0"/>
              </a:spcBef>
              <a:spcAft>
                <a:spcPts val="600"/>
              </a:spcAft>
              <a:buNone/>
            </a:pPr>
            <a:endParaRPr lang="ar-KW" sz="1400" b="1" u="sng" dirty="0">
              <a:solidFill>
                <a:schemeClr val="tx2"/>
              </a:solidFill>
              <a:ea typeface="Calibri"/>
              <a:cs typeface="Times New Roman"/>
            </a:endParaRPr>
          </a:p>
          <a:p>
            <a:pPr algn="just" rtl="1" fontAlgn="base">
              <a:lnSpc>
                <a:spcPct val="120000"/>
              </a:lnSpc>
              <a:spcBef>
                <a:spcPct val="0"/>
              </a:spcBef>
              <a:spcAft>
                <a:spcPts val="600"/>
              </a:spcAft>
            </a:pPr>
            <a:r>
              <a:rPr lang="ar-KW" sz="1900" dirty="0" smtClean="0">
                <a:solidFill>
                  <a:schemeClr val="tx2"/>
                </a:solidFill>
                <a:ea typeface="Calibri"/>
                <a:cs typeface="mohammad bold art 1" pitchFamily="2" charset="-78"/>
              </a:rPr>
              <a:t>تقوم الهيئة بمراسلة الجهة التي تقدمت بطلب التصفية لطلب اسم المصفي المقترح عرضه على جمعية حملة الوحدات على أن يكون المصفي من  ضمن الأشخاص المشار إليهم في المادة (2-37-4).</a:t>
            </a:r>
          </a:p>
          <a:p>
            <a:pPr lvl="0" algn="just" rtl="1">
              <a:lnSpc>
                <a:spcPct val="150000"/>
              </a:lnSpc>
              <a:spcBef>
                <a:spcPts val="0"/>
              </a:spcBef>
              <a:buFont typeface="Symbol"/>
              <a:buChar char=""/>
            </a:pPr>
            <a:r>
              <a:rPr lang="ar-KW" sz="1900" dirty="0" smtClean="0">
                <a:solidFill>
                  <a:schemeClr val="tx2"/>
                </a:solidFill>
                <a:ea typeface="Calibri"/>
                <a:cs typeface="mohammad bold art 1" pitchFamily="2" charset="-78"/>
              </a:rPr>
              <a:t>تنتهي عند انقضاء الصندوق سلطة مدير الصندوق، ومع ذلك يظل المدير قائما على إدارة الصندوق (دون أن يقوم بأعمال الإدارة المعتادة) إلى حين تعيين مصفٍّ وممارسته لسلطاته، ويعتبر المدير بالنسبة إلى الغير في حكم المصفي إلى أن يتم تعيين مصف.</a:t>
            </a:r>
            <a:endParaRPr lang="en-US" sz="1900" dirty="0">
              <a:solidFill>
                <a:schemeClr val="tx2"/>
              </a:solidFill>
              <a:ea typeface="Calibri"/>
              <a:cs typeface="mohammad bold art 1" pitchFamily="2" charset="-78"/>
            </a:endParaRPr>
          </a:p>
          <a:p>
            <a:pPr lvl="0" algn="just" rtl="1">
              <a:lnSpc>
                <a:spcPct val="150000"/>
              </a:lnSpc>
              <a:spcBef>
                <a:spcPts val="0"/>
              </a:spcBef>
              <a:buFont typeface="Symbol"/>
              <a:buChar char=""/>
            </a:pPr>
            <a:r>
              <a:rPr lang="ar-KW" sz="1900" dirty="0">
                <a:solidFill>
                  <a:schemeClr val="tx2"/>
                </a:solidFill>
                <a:ea typeface="Calibri"/>
                <a:cs typeface="mohammad bold art 1" pitchFamily="2" charset="-78"/>
              </a:rPr>
              <a:t>يتم تعيين المصفي بقرار يصدر عن جمعية حملة الوحدات، وتحدد الجهة التي اختارت المصفي أتعابه ومدة التصفية، على أن يتحمل الصندوق أتعاب المصفي.</a:t>
            </a:r>
            <a:endParaRPr lang="en-US" sz="1900" dirty="0">
              <a:solidFill>
                <a:schemeClr val="tx2"/>
              </a:solidFill>
              <a:ea typeface="Calibri"/>
              <a:cs typeface="mohammad bold art 1" pitchFamily="2" charset="-78"/>
            </a:endParaRPr>
          </a:p>
          <a:p>
            <a:pPr lvl="0" algn="just" rtl="1">
              <a:lnSpc>
                <a:spcPct val="150000"/>
              </a:lnSpc>
              <a:spcBef>
                <a:spcPts val="0"/>
              </a:spcBef>
              <a:buFont typeface="Symbol"/>
              <a:buChar char=""/>
            </a:pPr>
            <a:r>
              <a:rPr lang="ar-KW" sz="1900" dirty="0">
                <a:solidFill>
                  <a:schemeClr val="tx2"/>
                </a:solidFill>
                <a:ea typeface="Calibri"/>
                <a:cs typeface="mohammad bold art 1" pitchFamily="2" charset="-78"/>
              </a:rPr>
              <a:t>يستمر مقدمو خدمات الصندوق خلال مدة التصفية في تقديم خدماتهم </a:t>
            </a:r>
            <a:r>
              <a:rPr lang="ar-KW" sz="1900" dirty="0" smtClean="0">
                <a:solidFill>
                  <a:schemeClr val="tx2"/>
                </a:solidFill>
                <a:ea typeface="Calibri"/>
                <a:cs typeface="mohammad bold art 1" pitchFamily="2" charset="-78"/>
              </a:rPr>
              <a:t>ما </a:t>
            </a:r>
            <a:r>
              <a:rPr lang="ar-KW" sz="1900" dirty="0">
                <a:solidFill>
                  <a:schemeClr val="tx2"/>
                </a:solidFill>
                <a:ea typeface="Calibri"/>
                <a:cs typeface="mohammad bold art 1" pitchFamily="2" charset="-78"/>
              </a:rPr>
              <a:t>لم يقرر المصفي - بعد موافقة الهيئة - عدم الحاجة لاستمرارهم في تقديم هذه الخدمات أو استبدالهم بغيرهم أو دمج بعض المهام لدى مقدم خدمة واحد. </a:t>
            </a:r>
            <a:r>
              <a:rPr lang="ar-KW" sz="1900" dirty="0" smtClean="0">
                <a:solidFill>
                  <a:schemeClr val="tx2"/>
                </a:solidFill>
                <a:ea typeface="Calibri"/>
                <a:cs typeface="mohammad bold art 1" pitchFamily="2" charset="-78"/>
              </a:rPr>
              <a:t>يتم </a:t>
            </a:r>
            <a:r>
              <a:rPr lang="ar-KW" sz="1900" dirty="0">
                <a:solidFill>
                  <a:schemeClr val="tx2"/>
                </a:solidFill>
                <a:ea typeface="Calibri"/>
                <a:cs typeface="mohammad bold art 1" pitchFamily="2" charset="-78"/>
              </a:rPr>
              <a:t>إيداع محضر اجتماع جمعية حملة الوحدات ونسخة من توكيلات الحضور لدى الهيئة، ليتم شهر تصفية الصندوق في الجريدة الرسمية</a:t>
            </a:r>
            <a:r>
              <a:rPr lang="ar-KW" sz="1900" dirty="0" smtClean="0">
                <a:solidFill>
                  <a:schemeClr val="tx2"/>
                </a:solidFill>
                <a:ea typeface="Calibri"/>
                <a:cs typeface="mohammad bold art 1" pitchFamily="2" charset="-78"/>
              </a:rPr>
              <a:t>.</a:t>
            </a:r>
            <a:endParaRPr lang="en-US" sz="1900" dirty="0" smtClean="0">
              <a:solidFill>
                <a:schemeClr val="tx2"/>
              </a:solidFill>
              <a:ea typeface="Calibri"/>
              <a:cs typeface="mohammad bold art 1" pitchFamily="2" charset="-78"/>
            </a:endParaRPr>
          </a:p>
          <a:p>
            <a:pPr lvl="0" algn="just" rtl="1">
              <a:lnSpc>
                <a:spcPct val="150000"/>
              </a:lnSpc>
              <a:spcBef>
                <a:spcPts val="0"/>
              </a:spcBef>
            </a:pPr>
            <a:r>
              <a:rPr lang="ar-KW" sz="1900" dirty="0">
                <a:solidFill>
                  <a:srgbClr val="1F497D"/>
                </a:solidFill>
                <a:ea typeface="Calibri"/>
                <a:cs typeface="mohammad bold art 1" pitchFamily="2" charset="-78"/>
              </a:rPr>
              <a:t>لا يبدأ </a:t>
            </a:r>
            <a:r>
              <a:rPr lang="ar-KW" sz="1900" dirty="0" err="1">
                <a:solidFill>
                  <a:srgbClr val="1F497D"/>
                </a:solidFill>
                <a:ea typeface="Calibri"/>
                <a:cs typeface="mohammad bold art 1" pitchFamily="2" charset="-78"/>
              </a:rPr>
              <a:t>المصفي</a:t>
            </a:r>
            <a:r>
              <a:rPr lang="ar-KW" sz="1900" dirty="0">
                <a:solidFill>
                  <a:srgbClr val="1F497D"/>
                </a:solidFill>
                <a:ea typeface="Calibri"/>
                <a:cs typeface="mohammad bold art 1" pitchFamily="2" charset="-78"/>
              </a:rPr>
              <a:t> في مباشرة أعماله إلا بعد شهر قرار تعيينه</a:t>
            </a:r>
            <a:r>
              <a:rPr lang="ar-KW" sz="1500" dirty="0">
                <a:solidFill>
                  <a:srgbClr val="1F497D"/>
                </a:solidFill>
                <a:ea typeface="Calibri"/>
                <a:cs typeface="mohammad bold art 1" pitchFamily="2" charset="-78"/>
              </a:rPr>
              <a:t>.</a:t>
            </a:r>
            <a:endParaRPr lang="en-US" sz="1500" dirty="0">
              <a:solidFill>
                <a:srgbClr val="1F497D"/>
              </a:solidFill>
              <a:ea typeface="Calibri"/>
              <a:cs typeface="mohammad bold art 1" pitchFamily="2" charset="-78"/>
            </a:endParaRPr>
          </a:p>
          <a:p>
            <a:pPr lvl="0" algn="just" rtl="1">
              <a:lnSpc>
                <a:spcPct val="150000"/>
              </a:lnSpc>
              <a:spcBef>
                <a:spcPts val="0"/>
              </a:spcBef>
              <a:buFont typeface="Symbol"/>
              <a:buChar char=""/>
            </a:pPr>
            <a:endParaRPr lang="en-US" sz="1700" dirty="0">
              <a:solidFill>
                <a:schemeClr val="tx2"/>
              </a:solidFill>
              <a:ea typeface="Calibri"/>
              <a:cs typeface="mohammad bold art 1" pitchFamily="2" charset="-78"/>
            </a:endParaRPr>
          </a:p>
          <a:p>
            <a:pPr marL="0" lvl="0" indent="0" algn="r" rtl="1" fontAlgn="base">
              <a:spcBef>
                <a:spcPct val="0"/>
              </a:spcBef>
              <a:spcAft>
                <a:spcPts val="600"/>
              </a:spcAft>
              <a:buNone/>
            </a:pPr>
            <a:endParaRPr lang="en-US" sz="1200" dirty="0">
              <a:ea typeface="Calibri"/>
              <a:cs typeface="Arial"/>
            </a:endParaRPr>
          </a:p>
          <a:p>
            <a:pPr marL="0" lvl="0" indent="0" algn="r" rtl="1" fontAlgn="base">
              <a:spcBef>
                <a:spcPct val="0"/>
              </a:spcBef>
              <a:spcAft>
                <a:spcPts val="600"/>
              </a:spcAft>
              <a:buNone/>
            </a:pPr>
            <a:endParaRPr lang="en-US" sz="1400" b="1" dirty="0">
              <a:solidFill>
                <a:schemeClr val="tx2"/>
              </a:solidFill>
              <a:latin typeface="Calibri" pitchFamily="34" charset="0"/>
            </a:endParaRPr>
          </a:p>
          <a:p>
            <a:pPr marL="0" lvl="0" indent="0" algn="r" rtl="1" fontAlgn="base">
              <a:spcBef>
                <a:spcPct val="0"/>
              </a:spcBef>
              <a:spcAft>
                <a:spcPts val="600"/>
              </a:spcAft>
              <a:buNone/>
            </a:pPr>
            <a:endParaRPr lang="ar-KW" sz="1200" dirty="0">
              <a:solidFill>
                <a:schemeClr val="tx2"/>
              </a:solidFill>
              <a:latin typeface="Calibri" pitchFamily="34" charset="0"/>
              <a:cs typeface="Times New Roman"/>
            </a:endParaRPr>
          </a:p>
          <a:p>
            <a:pPr marL="0" lvl="0" indent="0" algn="r" rtl="1" fontAlgn="base">
              <a:spcBef>
                <a:spcPct val="0"/>
              </a:spcBef>
              <a:spcAft>
                <a:spcPts val="600"/>
              </a:spcAft>
              <a:buNone/>
            </a:pPr>
            <a:endParaRPr lang="ar-KW" sz="2800" dirty="0">
              <a:solidFill>
                <a:schemeClr val="tx2"/>
              </a:solidFill>
              <a:latin typeface="Calibri" pitchFamily="34" charset="0"/>
            </a:endParaRPr>
          </a:p>
        </p:txBody>
      </p:sp>
      <p:sp>
        <p:nvSpPr>
          <p:cNvPr id="4" name="Slide Number Placeholder 3"/>
          <p:cNvSpPr>
            <a:spLocks noGrp="1"/>
          </p:cNvSpPr>
          <p:nvPr>
            <p:ph type="sldNum" sz="quarter" idx="12"/>
          </p:nvPr>
        </p:nvSpPr>
        <p:spPr/>
        <p:txBody>
          <a:bodyPr/>
          <a:lstStyle/>
          <a:p>
            <a:fld id="{2E51A151-84BD-4E71-B744-C440629F458B}" type="slidenum">
              <a:rPr lang="en-US" smtClean="0">
                <a:solidFill>
                  <a:prstClr val="black">
                    <a:tint val="75000"/>
                  </a:prstClr>
                </a:solidFill>
              </a:rPr>
              <a:pPr/>
              <a:t>10</a:t>
            </a:fld>
            <a:endParaRPr lang="en-US" dirty="0">
              <a:solidFill>
                <a:prstClr val="black">
                  <a:tint val="75000"/>
                </a:prstClr>
              </a:solidFill>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90"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39501606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43808" y="266701"/>
            <a:ext cx="5876925" cy="1143000"/>
          </a:xfrm>
        </p:spPr>
        <p:txBody>
          <a:bodyPr>
            <a:normAutofit/>
          </a:bodyPr>
          <a:lstStyle/>
          <a:p>
            <a:pPr algn="r" rtl="1"/>
            <a:r>
              <a:rPr lang="ar-KW" sz="3000" b="1" dirty="0" smtClean="0">
                <a:solidFill>
                  <a:schemeClr val="tx2"/>
                </a:solidFill>
                <a:latin typeface="Sakkal Majalla" pitchFamily="2" charset="-78"/>
                <a:cs typeface="mohammad bold art 1" pitchFamily="2" charset="-78"/>
              </a:rPr>
              <a:t>حالات </a:t>
            </a:r>
            <a:r>
              <a:rPr lang="ar-KW" sz="3000" b="1" dirty="0">
                <a:solidFill>
                  <a:schemeClr val="tx2"/>
                </a:solidFill>
                <a:latin typeface="Sakkal Majalla" pitchFamily="2" charset="-78"/>
                <a:cs typeface="mohammad bold art 1" pitchFamily="2" charset="-78"/>
              </a:rPr>
              <a:t>انقضاء </a:t>
            </a:r>
            <a:r>
              <a:rPr lang="ar-KW" sz="3000" b="1" dirty="0" smtClean="0">
                <a:solidFill>
                  <a:schemeClr val="tx2"/>
                </a:solidFill>
                <a:latin typeface="Sakkal Majalla" pitchFamily="2" charset="-78"/>
                <a:cs typeface="mohammad bold art 1" pitchFamily="2" charset="-78"/>
              </a:rPr>
              <a:t>الصندوق</a:t>
            </a:r>
            <a:r>
              <a:rPr lang="en-US" sz="3000" b="1" dirty="0" smtClean="0">
                <a:solidFill>
                  <a:schemeClr val="tx2"/>
                </a:solidFill>
                <a:latin typeface="Sakkal Majalla" pitchFamily="2" charset="-78"/>
                <a:cs typeface="mohammad bold art 1" pitchFamily="2" charset="-78"/>
              </a:rPr>
              <a:t> </a:t>
            </a:r>
            <a:r>
              <a:rPr lang="ar-KW" sz="3000" b="1" dirty="0" smtClean="0">
                <a:solidFill>
                  <a:schemeClr val="tx2"/>
                </a:solidFill>
                <a:latin typeface="Sakkal Majalla" pitchFamily="2" charset="-78"/>
                <a:cs typeface="mohammad bold art 1" pitchFamily="2" charset="-78"/>
              </a:rPr>
              <a:t>والتصفية</a:t>
            </a:r>
            <a:endParaRPr lang="en-US" sz="3000" dirty="0">
              <a:solidFill>
                <a:schemeClr val="tx2"/>
              </a:solidFill>
              <a:cs typeface="mohammad bold art 1" pitchFamily="2" charset="-78"/>
            </a:endParaRPr>
          </a:p>
        </p:txBody>
      </p:sp>
      <p:sp>
        <p:nvSpPr>
          <p:cNvPr id="3" name="Content Placeholder 2"/>
          <p:cNvSpPr>
            <a:spLocks noGrp="1"/>
          </p:cNvSpPr>
          <p:nvPr>
            <p:ph idx="1"/>
          </p:nvPr>
        </p:nvSpPr>
        <p:spPr>
          <a:xfrm>
            <a:off x="487017" y="1328193"/>
            <a:ext cx="8229600" cy="4525963"/>
          </a:xfrm>
        </p:spPr>
        <p:txBody>
          <a:bodyPr>
            <a:noAutofit/>
          </a:bodyPr>
          <a:lstStyle/>
          <a:p>
            <a:pPr lvl="0" algn="just" rtl="1">
              <a:spcBef>
                <a:spcPts val="0"/>
              </a:spcBef>
              <a:buFont typeface="Symbol"/>
              <a:buChar char=""/>
            </a:pPr>
            <a:r>
              <a:rPr lang="ar-KW" sz="1600" dirty="0">
                <a:solidFill>
                  <a:schemeClr val="tx2"/>
                </a:solidFill>
                <a:ea typeface="Calibri"/>
                <a:cs typeface="mohammad bold art 1" pitchFamily="2" charset="-78"/>
              </a:rPr>
              <a:t>تسقط آجال جميع الديون التي على الصندوق من تاريخ شهر تصفية الصندوق وإخطار الدائنين بافتتاح التصفية</a:t>
            </a:r>
            <a:r>
              <a:rPr lang="ar-KW" sz="1600" dirty="0" smtClean="0">
                <a:solidFill>
                  <a:schemeClr val="tx2"/>
                </a:solidFill>
                <a:ea typeface="Calibri"/>
                <a:cs typeface="mohammad bold art 1" pitchFamily="2" charset="-78"/>
              </a:rPr>
              <a:t>.</a:t>
            </a:r>
            <a:endParaRPr lang="en-US" sz="1600" dirty="0" smtClean="0">
              <a:solidFill>
                <a:schemeClr val="tx2"/>
              </a:solidFill>
              <a:ea typeface="Calibri"/>
              <a:cs typeface="mohammad bold art 1" pitchFamily="2" charset="-78"/>
            </a:endParaRPr>
          </a:p>
          <a:p>
            <a:pPr marL="0" lvl="0" indent="0" algn="just" rtl="1">
              <a:spcBef>
                <a:spcPts val="0"/>
              </a:spcBef>
              <a:buNone/>
            </a:pPr>
            <a:endParaRPr lang="ar-KW" sz="800" dirty="0">
              <a:solidFill>
                <a:schemeClr val="tx2"/>
              </a:solidFill>
              <a:ea typeface="Calibri"/>
              <a:cs typeface="mohammad bold art 1" pitchFamily="2" charset="-78"/>
            </a:endParaRPr>
          </a:p>
          <a:p>
            <a:pPr lvl="0" algn="just" rtl="1">
              <a:spcBef>
                <a:spcPts val="0"/>
              </a:spcBef>
              <a:buFont typeface="Symbol"/>
              <a:buChar char=""/>
            </a:pPr>
            <a:r>
              <a:rPr lang="ar-KW" sz="1600" dirty="0">
                <a:solidFill>
                  <a:schemeClr val="tx2"/>
                </a:solidFill>
                <a:ea typeface="Calibri"/>
                <a:cs typeface="mohammad bold art 1" pitchFamily="2" charset="-78"/>
              </a:rPr>
              <a:t>على المصفي إخطار جميع الدائنين رسمياًّ بافتتاح التصفية مع دعوتهم لتقديم طلباتهم باقتضاء ديونهم، ويجوز إخطار الدائنين بطريق الإعلان، وفي جميع الأحوال يجب أن يتضمن الإخطار أو الإعلان مهلة للدائنين لا تقل عن خمسة عشر يوم عمل لتقديم طلباتهم </a:t>
            </a:r>
            <a:r>
              <a:rPr lang="ar-KW" sz="1600" dirty="0" smtClean="0">
                <a:solidFill>
                  <a:schemeClr val="tx2"/>
                </a:solidFill>
                <a:ea typeface="Calibri"/>
                <a:cs typeface="mohammad bold art 1" pitchFamily="2" charset="-78"/>
              </a:rPr>
              <a:t>.</a:t>
            </a:r>
            <a:endParaRPr lang="en-US" sz="1600" dirty="0" smtClean="0">
              <a:solidFill>
                <a:schemeClr val="tx2"/>
              </a:solidFill>
              <a:ea typeface="Calibri"/>
              <a:cs typeface="mohammad bold art 1" pitchFamily="2" charset="-78"/>
            </a:endParaRPr>
          </a:p>
          <a:p>
            <a:pPr marL="0" lvl="0" indent="0" algn="just" rtl="1">
              <a:spcBef>
                <a:spcPts val="0"/>
              </a:spcBef>
              <a:buNone/>
            </a:pPr>
            <a:endParaRPr lang="en-US" sz="800" dirty="0">
              <a:solidFill>
                <a:schemeClr val="tx2"/>
              </a:solidFill>
              <a:ea typeface="Calibri"/>
              <a:cs typeface="mohammad bold art 1" pitchFamily="2" charset="-78"/>
            </a:endParaRPr>
          </a:p>
          <a:p>
            <a:pPr lvl="0" algn="just" rtl="1">
              <a:spcBef>
                <a:spcPts val="0"/>
              </a:spcBef>
              <a:buFont typeface="Symbol"/>
              <a:buChar char=""/>
            </a:pPr>
            <a:r>
              <a:rPr lang="ar-KW" sz="1600" dirty="0">
                <a:solidFill>
                  <a:schemeClr val="tx2"/>
                </a:solidFill>
                <a:ea typeface="Calibri"/>
                <a:cs typeface="mohammad bold art 1" pitchFamily="2" charset="-78"/>
              </a:rPr>
              <a:t>على مدير الصندوق تقديم حسابات الصندوق وتسليم دفاتره ومستنداته وأصوله إلى المصفي، كما يلتزم مقدمو الخدمات بتزويد المصفى بأي بيانات أو معلومات تخص الصندوق</a:t>
            </a:r>
            <a:r>
              <a:rPr lang="ar-KW" sz="1600" dirty="0" smtClean="0">
                <a:solidFill>
                  <a:schemeClr val="tx2"/>
                </a:solidFill>
                <a:ea typeface="Calibri"/>
                <a:cs typeface="mohammad bold art 1" pitchFamily="2" charset="-78"/>
              </a:rPr>
              <a:t>.</a:t>
            </a:r>
            <a:endParaRPr lang="en-US" sz="1600" dirty="0" smtClean="0">
              <a:solidFill>
                <a:schemeClr val="tx2"/>
              </a:solidFill>
              <a:ea typeface="Calibri"/>
              <a:cs typeface="mohammad bold art 1" pitchFamily="2" charset="-78"/>
            </a:endParaRPr>
          </a:p>
          <a:p>
            <a:pPr marL="0" lvl="0" indent="0" algn="just" rtl="1">
              <a:spcBef>
                <a:spcPts val="0"/>
              </a:spcBef>
              <a:buNone/>
            </a:pPr>
            <a:endParaRPr lang="en-US" sz="800" dirty="0">
              <a:solidFill>
                <a:schemeClr val="tx2"/>
              </a:solidFill>
              <a:ea typeface="Calibri"/>
              <a:cs typeface="mohammad bold art 1" pitchFamily="2" charset="-78"/>
            </a:endParaRPr>
          </a:p>
          <a:p>
            <a:pPr lvl="0" algn="just" rtl="1">
              <a:spcBef>
                <a:spcPts val="0"/>
              </a:spcBef>
              <a:buFont typeface="Symbol"/>
              <a:buChar char=""/>
            </a:pPr>
            <a:r>
              <a:rPr lang="ar-KW" sz="1600" dirty="0">
                <a:solidFill>
                  <a:schemeClr val="tx2"/>
                </a:solidFill>
                <a:ea typeface="Calibri"/>
                <a:cs typeface="mohammad bold art 1" pitchFamily="2" charset="-78"/>
              </a:rPr>
              <a:t>يقوم المصفي خلال ثلاثة أشهر من مباشرته لعمله بجرد أصول الصندوق وتحديد مركزه المالي بما يتضمن حقوقه والتزاماته، وله أن يستعين في ذلك بمقدمي الخدمات، ويمسك الدفاتر اللازمة لقيد التصفية، وإخطار الهيئة بتقرير المركز المالي للصندوق</a:t>
            </a:r>
            <a:r>
              <a:rPr lang="ar-KW" sz="1600" dirty="0" smtClean="0">
                <a:solidFill>
                  <a:schemeClr val="tx2"/>
                </a:solidFill>
                <a:ea typeface="Calibri"/>
                <a:cs typeface="mohammad bold art 1" pitchFamily="2" charset="-78"/>
              </a:rPr>
              <a:t>.</a:t>
            </a:r>
            <a:endParaRPr lang="en-US" sz="1600" dirty="0" smtClean="0">
              <a:solidFill>
                <a:schemeClr val="tx2"/>
              </a:solidFill>
              <a:ea typeface="Calibri"/>
              <a:cs typeface="mohammad bold art 1" pitchFamily="2" charset="-78"/>
            </a:endParaRPr>
          </a:p>
          <a:p>
            <a:pPr marL="0" lvl="0" indent="0" algn="just" rtl="1">
              <a:spcBef>
                <a:spcPts val="0"/>
              </a:spcBef>
              <a:buNone/>
            </a:pPr>
            <a:endParaRPr lang="ar-KW" sz="800" dirty="0">
              <a:solidFill>
                <a:schemeClr val="tx2"/>
              </a:solidFill>
              <a:ea typeface="Calibri"/>
              <a:cs typeface="mohammad bold art 1" pitchFamily="2" charset="-78"/>
            </a:endParaRPr>
          </a:p>
          <a:p>
            <a:pPr lvl="0" algn="just" rtl="1">
              <a:spcBef>
                <a:spcPts val="0"/>
              </a:spcBef>
              <a:buFont typeface="Symbol"/>
              <a:buChar char=""/>
            </a:pPr>
            <a:r>
              <a:rPr lang="ar-KW" sz="1600" dirty="0">
                <a:solidFill>
                  <a:schemeClr val="tx2"/>
                </a:solidFill>
                <a:ea typeface="Calibri"/>
                <a:cs typeface="mohammad bold art 1" pitchFamily="2" charset="-78"/>
              </a:rPr>
              <a:t>يقوم المصفي بجميع الأعمال التي تقتضيها تصفية الصندوق كما هو موضح بالمادة (2-37-7) والمادة (2-37-8</a:t>
            </a:r>
            <a:r>
              <a:rPr lang="ar-KW" sz="1600" dirty="0" smtClean="0">
                <a:solidFill>
                  <a:schemeClr val="tx2"/>
                </a:solidFill>
                <a:ea typeface="Calibri"/>
                <a:cs typeface="mohammad bold art 1" pitchFamily="2" charset="-78"/>
              </a:rPr>
              <a:t>).</a:t>
            </a:r>
            <a:endParaRPr lang="en-US" sz="1600" dirty="0" smtClean="0">
              <a:solidFill>
                <a:schemeClr val="tx2"/>
              </a:solidFill>
              <a:ea typeface="Calibri"/>
              <a:cs typeface="mohammad bold art 1" pitchFamily="2" charset="-78"/>
            </a:endParaRPr>
          </a:p>
          <a:p>
            <a:pPr marL="0" lvl="0" indent="0" algn="just" rtl="1">
              <a:spcBef>
                <a:spcPts val="0"/>
              </a:spcBef>
              <a:buNone/>
            </a:pPr>
            <a:endParaRPr lang="en-US" sz="800" dirty="0">
              <a:solidFill>
                <a:schemeClr val="tx2"/>
              </a:solidFill>
              <a:ea typeface="Calibri"/>
              <a:cs typeface="mohammad bold art 1" pitchFamily="2" charset="-78"/>
            </a:endParaRPr>
          </a:p>
          <a:p>
            <a:pPr lvl="0" algn="just" rtl="1">
              <a:spcBef>
                <a:spcPts val="0"/>
              </a:spcBef>
              <a:buFont typeface="Symbol"/>
              <a:buChar char=""/>
            </a:pPr>
            <a:r>
              <a:rPr lang="ar-KW" sz="1600" dirty="0">
                <a:solidFill>
                  <a:schemeClr val="tx2"/>
                </a:solidFill>
                <a:ea typeface="Calibri"/>
                <a:cs typeface="mohammad bold art 1" pitchFamily="2" charset="-78"/>
              </a:rPr>
              <a:t>يتعين على المصفي أن يستوفي ما يكون للصندوق من حقوق لدى الغير أو لدى مدير الصندوق وإيداع المبالغ التي يحصلها في أحد البنوك لحساب الصندوق في دور</a:t>
            </a:r>
            <a:r>
              <a:rPr lang="en-US" sz="1600" dirty="0">
                <a:solidFill>
                  <a:schemeClr val="tx2"/>
                </a:solidFill>
                <a:ea typeface="Calibri"/>
                <a:cs typeface="mohammad bold art 1" pitchFamily="2" charset="-78"/>
              </a:rPr>
              <a:t> </a:t>
            </a:r>
            <a:r>
              <a:rPr lang="ar-KW" sz="1600" dirty="0">
                <a:solidFill>
                  <a:schemeClr val="tx2"/>
                </a:solidFill>
                <a:ea typeface="Calibri"/>
                <a:cs typeface="mohammad bold art 1" pitchFamily="2" charset="-78"/>
              </a:rPr>
              <a:t>التصفية. وعلى المصفي سداد ديون الصندوق وفقاُ للترتيب المبين في المادة (2-37-12</a:t>
            </a:r>
            <a:r>
              <a:rPr lang="ar-KW" sz="1600" dirty="0" smtClean="0">
                <a:solidFill>
                  <a:schemeClr val="tx2"/>
                </a:solidFill>
                <a:ea typeface="Calibri"/>
                <a:cs typeface="mohammad bold art 1" pitchFamily="2" charset="-78"/>
              </a:rPr>
              <a:t>).</a:t>
            </a:r>
            <a:endParaRPr lang="en-US" sz="1600" dirty="0" smtClean="0">
              <a:solidFill>
                <a:schemeClr val="tx2"/>
              </a:solidFill>
              <a:ea typeface="Calibri"/>
              <a:cs typeface="mohammad bold art 1" pitchFamily="2" charset="-78"/>
            </a:endParaRPr>
          </a:p>
          <a:p>
            <a:pPr lvl="0" algn="just" rtl="1">
              <a:spcBef>
                <a:spcPts val="0"/>
              </a:spcBef>
              <a:buFont typeface="Symbol"/>
              <a:buChar char=""/>
            </a:pPr>
            <a:endParaRPr lang="en-US" sz="800" dirty="0" smtClean="0">
              <a:solidFill>
                <a:schemeClr val="tx2"/>
              </a:solidFill>
              <a:ea typeface="Calibri"/>
              <a:cs typeface="mohammad bold art 1" pitchFamily="2" charset="-78"/>
            </a:endParaRPr>
          </a:p>
          <a:p>
            <a:pPr algn="just" rtl="1">
              <a:spcBef>
                <a:spcPts val="0"/>
              </a:spcBef>
              <a:buFont typeface="Symbol"/>
              <a:buChar char=""/>
            </a:pPr>
            <a:r>
              <a:rPr lang="ar-KW" sz="1600" dirty="0">
                <a:solidFill>
                  <a:schemeClr val="tx2"/>
                </a:solidFill>
                <a:ea typeface="Calibri"/>
                <a:cs typeface="mohammad bold art 1" pitchFamily="2" charset="-78"/>
              </a:rPr>
              <a:t>يقوم المصفي بقسمة ما تبقى من أصول الصندوق بعد سداد ديونه بين حملة الوحدات، ويحصل كل مشترك على نصيب يتناسب مع عدد وحداته في رأس مال الصندوق .</a:t>
            </a:r>
            <a:endParaRPr lang="en-US" sz="1600" dirty="0">
              <a:solidFill>
                <a:schemeClr val="tx2"/>
              </a:solidFill>
              <a:ea typeface="Calibri"/>
              <a:cs typeface="mohammad bold art 1" pitchFamily="2" charset="-78"/>
            </a:endParaRPr>
          </a:p>
          <a:p>
            <a:pPr lvl="0" algn="just" rtl="1">
              <a:spcBef>
                <a:spcPts val="0"/>
              </a:spcBef>
              <a:buFont typeface="Symbol"/>
              <a:buChar char=""/>
            </a:pPr>
            <a:endParaRPr lang="en-US" sz="1600" dirty="0">
              <a:solidFill>
                <a:schemeClr val="tx2"/>
              </a:solidFill>
              <a:ea typeface="Calibri"/>
              <a:cs typeface="mohammad bold art 1" pitchFamily="2" charset="-78"/>
            </a:endParaRPr>
          </a:p>
        </p:txBody>
      </p:sp>
      <p:sp>
        <p:nvSpPr>
          <p:cNvPr id="4" name="Slide Number Placeholder 3"/>
          <p:cNvSpPr>
            <a:spLocks noGrp="1"/>
          </p:cNvSpPr>
          <p:nvPr>
            <p:ph type="sldNum" sz="quarter" idx="12"/>
          </p:nvPr>
        </p:nvSpPr>
        <p:spPr/>
        <p:txBody>
          <a:bodyPr/>
          <a:lstStyle/>
          <a:p>
            <a:fld id="{2E51A151-84BD-4E71-B744-C440629F458B}" type="slidenum">
              <a:rPr lang="en-US" smtClean="0">
                <a:solidFill>
                  <a:prstClr val="black">
                    <a:tint val="75000"/>
                  </a:prstClr>
                </a:solidFill>
              </a:rPr>
              <a:pPr/>
              <a:t>11</a:t>
            </a:fld>
            <a:endParaRPr lang="en-US" dirty="0">
              <a:solidFill>
                <a:prstClr val="black">
                  <a:tint val="75000"/>
                </a:prstClr>
              </a:solidFill>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19067" y="6504688"/>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90"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1163939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6" y="274638"/>
            <a:ext cx="5876925" cy="1143000"/>
          </a:xfrm>
        </p:spPr>
        <p:txBody>
          <a:bodyPr>
            <a:normAutofit/>
          </a:bodyPr>
          <a:lstStyle/>
          <a:p>
            <a:pPr algn="r" rtl="1"/>
            <a:r>
              <a:rPr lang="ar-KW" sz="3000" b="1" dirty="0" smtClean="0">
                <a:solidFill>
                  <a:schemeClr val="tx2"/>
                </a:solidFill>
                <a:latin typeface="Sakkal Majalla" pitchFamily="2" charset="-78"/>
                <a:cs typeface="mohammad bold art 1" pitchFamily="2" charset="-78"/>
              </a:rPr>
              <a:t>حالات </a:t>
            </a:r>
            <a:r>
              <a:rPr lang="ar-KW" sz="3000" b="1" dirty="0">
                <a:solidFill>
                  <a:schemeClr val="tx2"/>
                </a:solidFill>
                <a:latin typeface="Sakkal Majalla" pitchFamily="2" charset="-78"/>
                <a:cs typeface="mohammad bold art 1" pitchFamily="2" charset="-78"/>
              </a:rPr>
              <a:t>انقضاء </a:t>
            </a:r>
            <a:r>
              <a:rPr lang="ar-KW" sz="3000" b="1" dirty="0" smtClean="0">
                <a:solidFill>
                  <a:schemeClr val="tx2"/>
                </a:solidFill>
                <a:latin typeface="Sakkal Majalla" pitchFamily="2" charset="-78"/>
                <a:cs typeface="mohammad bold art 1" pitchFamily="2" charset="-78"/>
              </a:rPr>
              <a:t>الصندوق</a:t>
            </a:r>
            <a:r>
              <a:rPr lang="en-US" sz="3000" b="1" dirty="0" smtClean="0">
                <a:solidFill>
                  <a:schemeClr val="tx2"/>
                </a:solidFill>
                <a:latin typeface="Sakkal Majalla" pitchFamily="2" charset="-78"/>
                <a:cs typeface="mohammad bold art 1" pitchFamily="2" charset="-78"/>
              </a:rPr>
              <a:t> </a:t>
            </a:r>
            <a:r>
              <a:rPr lang="ar-KW" sz="3000" b="1" dirty="0" smtClean="0">
                <a:solidFill>
                  <a:schemeClr val="tx2"/>
                </a:solidFill>
                <a:latin typeface="Sakkal Majalla" pitchFamily="2" charset="-78"/>
                <a:cs typeface="mohammad bold art 1" pitchFamily="2" charset="-78"/>
              </a:rPr>
              <a:t>والتصفية</a:t>
            </a:r>
            <a:endParaRPr lang="en-US" sz="3000" dirty="0">
              <a:solidFill>
                <a:schemeClr val="tx2"/>
              </a:solidFill>
              <a:cs typeface="mohammad bold art 1" pitchFamily="2" charset="-78"/>
            </a:endParaRPr>
          </a:p>
        </p:txBody>
      </p:sp>
      <p:sp>
        <p:nvSpPr>
          <p:cNvPr id="3" name="Content Placeholder 2"/>
          <p:cNvSpPr>
            <a:spLocks noGrp="1"/>
          </p:cNvSpPr>
          <p:nvPr>
            <p:ph idx="1"/>
          </p:nvPr>
        </p:nvSpPr>
        <p:spPr>
          <a:xfrm>
            <a:off x="457200" y="1412776"/>
            <a:ext cx="8229600" cy="4713391"/>
          </a:xfrm>
        </p:spPr>
        <p:txBody>
          <a:bodyPr>
            <a:normAutofit fontScale="85000" lnSpcReduction="10000"/>
          </a:bodyPr>
          <a:lstStyle/>
          <a:p>
            <a:pPr algn="just" rtl="1">
              <a:lnSpc>
                <a:spcPct val="110000"/>
              </a:lnSpc>
              <a:spcBef>
                <a:spcPts val="0"/>
              </a:spcBef>
              <a:spcAft>
                <a:spcPts val="600"/>
              </a:spcAft>
              <a:buFont typeface="Symbol"/>
              <a:buChar char=""/>
            </a:pPr>
            <a:r>
              <a:rPr lang="ar-KW" sz="1900" dirty="0">
                <a:solidFill>
                  <a:schemeClr val="tx2"/>
                </a:solidFill>
                <a:ea typeface="Calibri"/>
                <a:cs typeface="mohammad bold art 1" pitchFamily="2" charset="-78"/>
              </a:rPr>
              <a:t>يلتزم المصفي بتقديم تقرير ربع سنوي للهيئة عن أعمال التصفية (وفقاً للسنة المالية للصندوق)، كما يجوز للهيئة أن تطلب من المصفي تزويدها بأي معلومات أو تقارير كلما رأت ضرورة لذلك. </a:t>
            </a:r>
            <a:endParaRPr lang="en-US" sz="1900" dirty="0">
              <a:solidFill>
                <a:schemeClr val="tx2"/>
              </a:solidFill>
              <a:ea typeface="Calibri"/>
              <a:cs typeface="mohammad bold art 1" pitchFamily="2" charset="-78"/>
            </a:endParaRPr>
          </a:p>
          <a:p>
            <a:pPr algn="just" rtl="1"/>
            <a:endParaRPr lang="ar-KW" sz="900" dirty="0" smtClean="0">
              <a:solidFill>
                <a:schemeClr val="tx2"/>
              </a:solidFill>
              <a:ea typeface="Calibri"/>
              <a:cs typeface="mohammad bold art 1" pitchFamily="2" charset="-78"/>
            </a:endParaRPr>
          </a:p>
          <a:p>
            <a:pPr lvl="0" algn="just" rtl="1">
              <a:lnSpc>
                <a:spcPct val="110000"/>
              </a:lnSpc>
              <a:spcBef>
                <a:spcPts val="0"/>
              </a:spcBef>
              <a:buFont typeface="Symbol"/>
              <a:buChar char=""/>
            </a:pPr>
            <a:r>
              <a:rPr lang="ar-KW" sz="1900" dirty="0">
                <a:solidFill>
                  <a:schemeClr val="tx2"/>
                </a:solidFill>
                <a:ea typeface="Calibri"/>
                <a:cs typeface="mohammad bold art 1" pitchFamily="2" charset="-78"/>
              </a:rPr>
              <a:t>على المصفي أن يقوم بعقد جمعية خلال ثلاثة أشهر من انتهاء السنة المالية وذلك لمناقشة البيانات المالية عن السنة المنتهية وتقرير مراقب الحسابات والتقرير السنوي عن أعمال التصفية والمصادقة، وله دعوة الجمعية للاجتماع في أي وقت إذا اقتضت ذلك أعمال التصفية</a:t>
            </a:r>
            <a:r>
              <a:rPr lang="en-US" sz="1900" dirty="0" smtClean="0">
                <a:solidFill>
                  <a:schemeClr val="tx2"/>
                </a:solidFill>
                <a:ea typeface="Calibri"/>
                <a:cs typeface="mohammad bold art 1" pitchFamily="2" charset="-78"/>
              </a:rPr>
              <a:t>.</a:t>
            </a:r>
          </a:p>
          <a:p>
            <a:pPr marL="0" lvl="0" indent="0" algn="just" rtl="1">
              <a:lnSpc>
                <a:spcPct val="110000"/>
              </a:lnSpc>
              <a:spcBef>
                <a:spcPts val="0"/>
              </a:spcBef>
              <a:buNone/>
            </a:pPr>
            <a:endParaRPr lang="en-US" sz="900" dirty="0" smtClean="0">
              <a:solidFill>
                <a:schemeClr val="tx2"/>
              </a:solidFill>
              <a:ea typeface="Calibri"/>
              <a:cs typeface="mohammad bold art 1" pitchFamily="2" charset="-78"/>
            </a:endParaRPr>
          </a:p>
          <a:p>
            <a:pPr lvl="0" algn="just" rtl="1">
              <a:lnSpc>
                <a:spcPct val="120000"/>
              </a:lnSpc>
              <a:spcBef>
                <a:spcPts val="0"/>
              </a:spcBef>
              <a:buFont typeface="Symbol"/>
              <a:buChar char=""/>
            </a:pPr>
            <a:r>
              <a:rPr lang="ar-KW" sz="1900" dirty="0">
                <a:solidFill>
                  <a:schemeClr val="tx2"/>
                </a:solidFill>
                <a:ea typeface="Calibri"/>
                <a:cs typeface="mohammad bold art 1" pitchFamily="2" charset="-78"/>
              </a:rPr>
              <a:t>بعد إنتهاء اعمال التصفية يقوم المصفي بعقد جمعية حملة وحدات وتقديم حسابا ختامياً عن تصفية الصندوق وقسمة أصوله، وتنتهي أعمال التصفية بالتصديق على الحساب الختامي من تلك الجمعية</a:t>
            </a:r>
            <a:r>
              <a:rPr lang="ar-KW" sz="1900" dirty="0" smtClean="0">
                <a:solidFill>
                  <a:schemeClr val="tx2"/>
                </a:solidFill>
                <a:ea typeface="Calibri"/>
                <a:cs typeface="mohammad bold art 1" pitchFamily="2" charset="-78"/>
              </a:rPr>
              <a:t>.</a:t>
            </a:r>
            <a:endParaRPr lang="en-US" sz="1900" dirty="0" smtClean="0">
              <a:solidFill>
                <a:schemeClr val="tx2"/>
              </a:solidFill>
              <a:ea typeface="Calibri"/>
              <a:cs typeface="mohammad bold art 1" pitchFamily="2" charset="-78"/>
            </a:endParaRPr>
          </a:p>
          <a:p>
            <a:pPr marL="0" lvl="0" indent="0" algn="just" rtl="1">
              <a:lnSpc>
                <a:spcPct val="150000"/>
              </a:lnSpc>
              <a:spcBef>
                <a:spcPts val="0"/>
              </a:spcBef>
              <a:buNone/>
            </a:pPr>
            <a:endParaRPr lang="en-US" sz="900" dirty="0">
              <a:solidFill>
                <a:schemeClr val="tx2"/>
              </a:solidFill>
              <a:ea typeface="Calibri"/>
              <a:cs typeface="mohammad bold art 1" pitchFamily="2" charset="-78"/>
            </a:endParaRPr>
          </a:p>
          <a:p>
            <a:pPr lvl="0" algn="just" rtl="1">
              <a:lnSpc>
                <a:spcPct val="110000"/>
              </a:lnSpc>
              <a:spcBef>
                <a:spcPts val="0"/>
              </a:spcBef>
              <a:buFont typeface="Symbol"/>
              <a:buChar char=""/>
            </a:pPr>
            <a:r>
              <a:rPr lang="ar-KW" sz="1900" dirty="0">
                <a:solidFill>
                  <a:schemeClr val="tx2"/>
                </a:solidFill>
                <a:ea typeface="Calibri"/>
                <a:cs typeface="mohammad bold art 1" pitchFamily="2" charset="-78"/>
              </a:rPr>
              <a:t>على المصفي أن يطلب إلغاء قيد الصندوق من سجل الصناديق لدى الهيئة بعد انتهاء التصفية ، وذلك بإيداع محضر اجتماع الجمعية الختامية بعد المصادقة عليه، والميزانية الختامية للصندوق وإثبات إغلاق الحسابات البنكية للصندوق</a:t>
            </a:r>
            <a:r>
              <a:rPr lang="ar-KW" sz="1900" dirty="0" smtClean="0">
                <a:solidFill>
                  <a:schemeClr val="tx2"/>
                </a:solidFill>
                <a:ea typeface="Calibri"/>
                <a:cs typeface="mohammad bold art 1" pitchFamily="2" charset="-78"/>
              </a:rPr>
              <a:t>.</a:t>
            </a:r>
            <a:endParaRPr lang="en-US" sz="1900" dirty="0" smtClean="0">
              <a:solidFill>
                <a:schemeClr val="tx2"/>
              </a:solidFill>
              <a:ea typeface="Calibri"/>
              <a:cs typeface="mohammad bold art 1" pitchFamily="2" charset="-78"/>
            </a:endParaRPr>
          </a:p>
          <a:p>
            <a:pPr marL="0" lvl="0" indent="0" algn="just" rtl="1">
              <a:lnSpc>
                <a:spcPct val="150000"/>
              </a:lnSpc>
              <a:spcBef>
                <a:spcPts val="0"/>
              </a:spcBef>
              <a:buNone/>
            </a:pPr>
            <a:endParaRPr lang="en-US" sz="900" dirty="0" smtClean="0">
              <a:solidFill>
                <a:schemeClr val="tx2"/>
              </a:solidFill>
              <a:ea typeface="Calibri"/>
              <a:cs typeface="mohammad bold art 1" pitchFamily="2" charset="-78"/>
            </a:endParaRPr>
          </a:p>
          <a:p>
            <a:pPr algn="just" rtl="1">
              <a:lnSpc>
                <a:spcPct val="150000"/>
              </a:lnSpc>
              <a:spcBef>
                <a:spcPts val="0"/>
              </a:spcBef>
              <a:buFont typeface="Symbol"/>
              <a:buChar char=""/>
            </a:pPr>
            <a:r>
              <a:rPr lang="ar-KW" sz="1900" dirty="0" smtClean="0">
                <a:solidFill>
                  <a:schemeClr val="tx2"/>
                </a:solidFill>
                <a:ea typeface="Calibri"/>
                <a:cs typeface="mohammad bold art 1" pitchFamily="2" charset="-78"/>
              </a:rPr>
              <a:t>يقوم </a:t>
            </a:r>
            <a:r>
              <a:rPr lang="ar-KW" sz="1900" dirty="0">
                <a:solidFill>
                  <a:schemeClr val="tx2"/>
                </a:solidFill>
                <a:ea typeface="Calibri"/>
                <a:cs typeface="mohammad bold art 1" pitchFamily="2" charset="-78"/>
              </a:rPr>
              <a:t>المصفي بشهر انتهاء التصفية، ولا يحتج على الغير بانتهاء التصفية إلا من تاريخ الشهر</a:t>
            </a:r>
            <a:r>
              <a:rPr lang="en-US" sz="1900" dirty="0" smtClean="0">
                <a:solidFill>
                  <a:schemeClr val="tx2"/>
                </a:solidFill>
                <a:ea typeface="Calibri"/>
                <a:cs typeface="mohammad bold art 1" pitchFamily="2" charset="-78"/>
              </a:rPr>
              <a:t>.</a:t>
            </a:r>
          </a:p>
          <a:p>
            <a:pPr marL="0" indent="0" algn="just" rtl="1">
              <a:lnSpc>
                <a:spcPct val="150000"/>
              </a:lnSpc>
              <a:spcBef>
                <a:spcPts val="0"/>
              </a:spcBef>
              <a:buNone/>
            </a:pPr>
            <a:endParaRPr lang="en-US" sz="900" dirty="0" smtClean="0">
              <a:solidFill>
                <a:schemeClr val="tx2"/>
              </a:solidFill>
              <a:ea typeface="Calibri"/>
              <a:cs typeface="mohammad bold art 1" pitchFamily="2" charset="-78"/>
            </a:endParaRPr>
          </a:p>
          <a:p>
            <a:pPr algn="just" rtl="1">
              <a:lnSpc>
                <a:spcPct val="110000"/>
              </a:lnSpc>
              <a:spcBef>
                <a:spcPts val="0"/>
              </a:spcBef>
              <a:buFont typeface="Symbol"/>
              <a:buChar char=""/>
            </a:pPr>
            <a:r>
              <a:rPr lang="ar-KW" sz="1900" dirty="0" smtClean="0">
                <a:solidFill>
                  <a:schemeClr val="tx2"/>
                </a:solidFill>
                <a:ea typeface="Calibri"/>
                <a:cs typeface="mohammad bold art 1" pitchFamily="2" charset="-78"/>
              </a:rPr>
              <a:t>تحتفظ </a:t>
            </a:r>
            <a:r>
              <a:rPr lang="ar-KW" sz="1900" dirty="0">
                <a:solidFill>
                  <a:schemeClr val="tx2"/>
                </a:solidFill>
                <a:ea typeface="Calibri"/>
                <a:cs typeface="mohammad bold art 1" pitchFamily="2" charset="-78"/>
              </a:rPr>
              <a:t>الدفاتر والمستندات المتعلقة بتصفية الصندوق لمدة خمس سنوات من تاريخ إلغاء قيد الصندوق من سجل الهيئة في المكان الذي تحدده الجهة التي عينت المصفي</a:t>
            </a:r>
            <a:r>
              <a:rPr lang="en-US" sz="1900" dirty="0">
                <a:solidFill>
                  <a:schemeClr val="tx2"/>
                </a:solidFill>
                <a:latin typeface="Times New Roman"/>
                <a:ea typeface="Calibri"/>
                <a:cs typeface="mohammad bold art 1" pitchFamily="2" charset="-78"/>
              </a:rPr>
              <a:t>.</a:t>
            </a:r>
            <a:endParaRPr lang="en-US" sz="1900" dirty="0">
              <a:solidFill>
                <a:schemeClr val="tx2"/>
              </a:solidFill>
              <a:ea typeface="Calibri"/>
              <a:cs typeface="mohammad bold art 1" pitchFamily="2" charset="-78"/>
            </a:endParaRPr>
          </a:p>
          <a:p>
            <a:pPr lvl="0" algn="just" rtl="1">
              <a:lnSpc>
                <a:spcPct val="150000"/>
              </a:lnSpc>
              <a:spcBef>
                <a:spcPts val="0"/>
              </a:spcBef>
              <a:buFont typeface="Symbol"/>
              <a:buChar char=""/>
            </a:pPr>
            <a:endParaRPr lang="ar-KW" sz="1900" dirty="0">
              <a:solidFill>
                <a:schemeClr val="tx2"/>
              </a:solidFill>
              <a:latin typeface="Calibri" pitchFamily="34" charset="0"/>
              <a:cs typeface="mohammad bold art 1" pitchFamily="2" charset="-78"/>
            </a:endParaRPr>
          </a:p>
          <a:p>
            <a:pPr marL="0" lvl="0" indent="0" algn="r" rtl="1" fontAlgn="base">
              <a:spcBef>
                <a:spcPct val="0"/>
              </a:spcBef>
              <a:spcAft>
                <a:spcPts val="600"/>
              </a:spcAft>
              <a:buNone/>
            </a:pPr>
            <a:endParaRPr lang="ar-KW" sz="1400" dirty="0">
              <a:solidFill>
                <a:schemeClr val="tx2"/>
              </a:solidFill>
              <a:latin typeface="Calibri" pitchFamily="34" charset="0"/>
              <a:cs typeface="mohammad bold art 1" pitchFamily="2" charset="-78"/>
            </a:endParaRPr>
          </a:p>
        </p:txBody>
      </p:sp>
      <p:sp>
        <p:nvSpPr>
          <p:cNvPr id="4" name="Slide Number Placeholder 3"/>
          <p:cNvSpPr>
            <a:spLocks noGrp="1"/>
          </p:cNvSpPr>
          <p:nvPr>
            <p:ph type="sldNum" sz="quarter" idx="12"/>
          </p:nvPr>
        </p:nvSpPr>
        <p:spPr/>
        <p:txBody>
          <a:bodyPr/>
          <a:lstStyle/>
          <a:p>
            <a:fld id="{2E51A151-84BD-4E71-B744-C440629F458B}" type="slidenum">
              <a:rPr lang="en-US" smtClean="0">
                <a:solidFill>
                  <a:prstClr val="black">
                    <a:tint val="75000"/>
                  </a:prstClr>
                </a:solidFill>
              </a:rPr>
              <a:pPr/>
              <a:t>12</a:t>
            </a:fld>
            <a:endParaRPr lang="en-US" dirty="0">
              <a:solidFill>
                <a:prstClr val="black">
                  <a:tint val="75000"/>
                </a:prstClr>
              </a:solidFill>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90"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87103825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491880" y="274638"/>
            <a:ext cx="5194921" cy="1143000"/>
          </a:xfrm>
        </p:spPr>
        <p:txBody>
          <a:bodyPr>
            <a:normAutofit fontScale="90000"/>
          </a:bodyPr>
          <a:lstStyle/>
          <a:p>
            <a:pPr lvl="0" algn="r"/>
            <a:r>
              <a:rPr lang="ar-KW" sz="3600" b="1" dirty="0">
                <a:solidFill>
                  <a:schemeClr val="tx2"/>
                </a:solidFill>
                <a:cs typeface="mohammad bold art 1" pitchFamily="2" charset="-78"/>
              </a:rPr>
              <a:t>التغييرات الجوهرية في ضوابط الاستثمار</a:t>
            </a:r>
            <a:endParaRPr lang="en-US" sz="3600" b="1" dirty="0">
              <a:solidFill>
                <a:schemeClr val="tx2"/>
              </a:solidFill>
              <a:latin typeface="Sakkal Majalla" pitchFamily="2" charset="-78"/>
              <a:cs typeface="Arial" charset="0"/>
            </a:endParaRPr>
          </a:p>
        </p:txBody>
      </p:sp>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rPr>
              <a:pPr/>
              <a:t>13</a:t>
            </a:fld>
            <a:endParaRPr lang="en-US" dirty="0">
              <a:solidFill>
                <a:prstClr val="black">
                  <a:tint val="75000"/>
                </a:prstClr>
              </a:solidFill>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90"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graphicFrame>
        <p:nvGraphicFramePr>
          <p:cNvPr id="13" name="Content Placeholder 4"/>
          <p:cNvGraphicFramePr>
            <a:graphicFrameLocks noGrp="1"/>
          </p:cNvGraphicFramePr>
          <p:nvPr>
            <p:ph idx="1"/>
            <p:extLst>
              <p:ext uri="{D42A27DB-BD31-4B8C-83A1-F6EECF244321}">
                <p14:modId xmlns:p14="http://schemas.microsoft.com/office/powerpoint/2010/main" val="885813111"/>
              </p:ext>
            </p:extLst>
          </p:nvPr>
        </p:nvGraphicFramePr>
        <p:xfrm>
          <a:off x="395536" y="1451953"/>
          <a:ext cx="8136904" cy="4610159"/>
        </p:xfrm>
        <a:graphic>
          <a:graphicData uri="http://schemas.openxmlformats.org/drawingml/2006/table">
            <a:tbl>
              <a:tblPr firstRow="1" bandRow="1">
                <a:tableStyleId>{5C22544A-7EE6-4342-B048-85BDC9FD1C3A}</a:tableStyleId>
              </a:tblPr>
              <a:tblGrid>
                <a:gridCol w="8136904"/>
              </a:tblGrid>
              <a:tr h="464879">
                <a:tc>
                  <a:txBody>
                    <a:bodyPr/>
                    <a:lstStyle/>
                    <a:p>
                      <a:pPr marL="0" marR="0" indent="0" algn="ctr" defTabSz="914400" rtl="1" eaLnBrk="1" fontAlgn="auto" latinLnBrk="0" hangingPunct="1">
                        <a:lnSpc>
                          <a:spcPct val="100000"/>
                        </a:lnSpc>
                        <a:spcBef>
                          <a:spcPts val="0"/>
                        </a:spcBef>
                        <a:spcAft>
                          <a:spcPts val="0"/>
                        </a:spcAft>
                        <a:buClrTx/>
                        <a:buSzTx/>
                        <a:buFont typeface="Wingdings" panose="05000000000000000000" pitchFamily="2" charset="2"/>
                        <a:buNone/>
                        <a:tabLst/>
                        <a:defRPr/>
                      </a:pPr>
                      <a:r>
                        <a:rPr lang="ar-SA" sz="1800" b="1" kern="1200" dirty="0" smtClean="0">
                          <a:solidFill>
                            <a:schemeClr val="bg1"/>
                          </a:solidFill>
                          <a:latin typeface="+mn-lt"/>
                          <a:ea typeface="+mn-ea"/>
                          <a:cs typeface="mohammad bold art 1" pitchFamily="2" charset="-78"/>
                        </a:rPr>
                        <a:t>ضوابط الاستثمار</a:t>
                      </a:r>
                      <a:endParaRPr lang="ar-KW" sz="1800" b="1" kern="1200" dirty="0" smtClean="0">
                        <a:solidFill>
                          <a:schemeClr val="bg1"/>
                        </a:solidFill>
                        <a:latin typeface="+mn-lt"/>
                        <a:ea typeface="+mn-ea"/>
                        <a:cs typeface="mohammad bold art 1" pitchFamily="2" charset="-78"/>
                      </a:endParaRPr>
                    </a:p>
                  </a:txBody>
                  <a:tcPr>
                    <a:lnL w="12700" cap="flat" cmpd="sng" algn="ctr">
                      <a:solidFill>
                        <a:srgbClr val="B99933"/>
                      </a:solidFill>
                      <a:prstDash val="sysDash"/>
                      <a:round/>
                      <a:headEnd type="none" w="med" len="med"/>
                      <a:tailEnd type="none" w="med" len="med"/>
                    </a:lnL>
                    <a:lnR w="12700" cap="flat" cmpd="sng" algn="ctr">
                      <a:solidFill>
                        <a:srgbClr val="B99933"/>
                      </a:solidFill>
                      <a:prstDash val="sysDash"/>
                      <a:round/>
                      <a:headEnd type="none" w="med" len="med"/>
                      <a:tailEnd type="none" w="med" len="med"/>
                    </a:lnR>
                    <a:lnT w="12700" cap="flat" cmpd="sng" algn="ctr">
                      <a:solidFill>
                        <a:srgbClr val="B99933"/>
                      </a:solidFill>
                      <a:prstDash val="sysDash"/>
                      <a:round/>
                      <a:headEnd type="none" w="med" len="med"/>
                      <a:tailEnd type="none" w="med" len="med"/>
                    </a:lnT>
                    <a:lnB w="12700" cap="flat" cmpd="sng" algn="ctr">
                      <a:solidFill>
                        <a:srgbClr val="B99933"/>
                      </a:solidFill>
                      <a:prstDash val="sysDash"/>
                      <a:round/>
                      <a:headEnd type="none" w="med" len="med"/>
                      <a:tailEnd type="none" w="med" len="med"/>
                    </a:lnB>
                    <a:solidFill>
                      <a:schemeClr val="accent1">
                        <a:lumMod val="50000"/>
                      </a:schemeClr>
                    </a:solidFill>
                  </a:tcPr>
                </a:tc>
              </a:tr>
              <a:tr h="4029391">
                <a:tc>
                  <a:txBody>
                    <a:bodyPr/>
                    <a:lstStyle/>
                    <a:p>
                      <a:pPr algn="r" rtl="1"/>
                      <a:endParaRPr lang="ar-KW" sz="1600" b="0" i="0" u="none" strike="noStrike" kern="1200" baseline="0" dirty="0" smtClean="0">
                        <a:solidFill>
                          <a:schemeClr val="tx2"/>
                        </a:solidFill>
                        <a:latin typeface="+mn-lt"/>
                        <a:ea typeface="+mn-ea"/>
                        <a:cs typeface="+mn-cs"/>
                      </a:endParaRPr>
                    </a:p>
                    <a:p>
                      <a:pPr algn="r" rtl="1"/>
                      <a:endParaRPr lang="ar-KW" sz="1600" b="0" i="0" u="none" strike="noStrike" kern="1200" baseline="0" dirty="0" smtClean="0">
                        <a:solidFill>
                          <a:schemeClr val="tx2"/>
                        </a:solidFill>
                        <a:latin typeface="+mn-lt"/>
                        <a:ea typeface="+mn-ea"/>
                        <a:cs typeface="+mn-cs"/>
                      </a:endParaRPr>
                    </a:p>
                    <a:p>
                      <a:pPr marL="285750" indent="-285750" algn="just" rtl="1">
                        <a:buFont typeface="Arial" panose="020B0604020202020204" pitchFamily="34" charset="0"/>
                        <a:buChar char="•"/>
                      </a:pPr>
                      <a:r>
                        <a:rPr lang="ar-KW" sz="1800" b="0" i="0" u="none" strike="noStrike" kern="1200" baseline="0" dirty="0" smtClean="0">
                          <a:solidFill>
                            <a:schemeClr val="tx2"/>
                          </a:solidFill>
                          <a:latin typeface="+mn-lt"/>
                          <a:ea typeface="+mn-ea"/>
                          <a:cs typeface="mohammad bold art 1" pitchFamily="2" charset="-78"/>
                        </a:rPr>
                        <a:t>يجب ألا يحتفظ مدير الصندوق بأموال نقدية أو ما يعادلها إلا إذا كان ذلك لضرورة</a:t>
                      </a:r>
                      <a:r>
                        <a:rPr lang="en-US" sz="1800" b="0" i="0" u="none" strike="noStrike" kern="1200" baseline="0" dirty="0" smtClean="0">
                          <a:solidFill>
                            <a:schemeClr val="tx2"/>
                          </a:solidFill>
                          <a:latin typeface="+mn-lt"/>
                          <a:ea typeface="+mn-ea"/>
                          <a:cs typeface="mohammad bold art 1" pitchFamily="2" charset="-78"/>
                        </a:rPr>
                        <a:t> </a:t>
                      </a:r>
                      <a:r>
                        <a:rPr lang="ar-KW" sz="1800" b="0" i="0" u="none" strike="noStrike" kern="1200" baseline="0" dirty="0" smtClean="0">
                          <a:solidFill>
                            <a:schemeClr val="tx2"/>
                          </a:solidFill>
                          <a:latin typeface="+mn-lt"/>
                          <a:ea typeface="+mn-ea"/>
                          <a:cs typeface="mohammad bold art 1" pitchFamily="2" charset="-78"/>
                        </a:rPr>
                        <a:t>تستدعيها أحد الأمور التالية:</a:t>
                      </a:r>
                    </a:p>
                    <a:p>
                      <a:pPr marL="0" indent="0" algn="just" rtl="1">
                        <a:buFont typeface="Arial" panose="020B0604020202020204" pitchFamily="34" charset="0"/>
                        <a:buNone/>
                      </a:pPr>
                      <a:endParaRPr lang="en-US" sz="1800" b="0" i="0" u="none" strike="noStrike" kern="1200" baseline="0" dirty="0" smtClean="0">
                        <a:solidFill>
                          <a:schemeClr val="tx2"/>
                        </a:solidFill>
                        <a:latin typeface="+mn-lt"/>
                        <a:ea typeface="+mn-ea"/>
                        <a:cs typeface="mohammad bold art 1" pitchFamily="2" charset="-78"/>
                      </a:endParaRPr>
                    </a:p>
                    <a:p>
                      <a:pPr marL="800100" lvl="1" indent="-342900" algn="just" rtl="1">
                        <a:buFont typeface="+mj-lt"/>
                        <a:buAutoNum type="arabicPeriod"/>
                      </a:pPr>
                      <a:r>
                        <a:rPr lang="ar-KW" sz="1800" b="0" i="0" u="none" strike="noStrike" kern="1200" baseline="0" dirty="0" smtClean="0">
                          <a:solidFill>
                            <a:schemeClr val="tx2"/>
                          </a:solidFill>
                          <a:latin typeface="+mn-lt"/>
                          <a:ea typeface="+mn-ea"/>
                          <a:cs typeface="mohammad bold art 1" pitchFamily="2" charset="-78"/>
                        </a:rPr>
                        <a:t>تلبية طلبات استرداد الوحدات.</a:t>
                      </a:r>
                      <a:endParaRPr lang="en-US" sz="1800" b="0" i="0" u="none" strike="noStrike" kern="1200" baseline="0" dirty="0" smtClean="0">
                        <a:solidFill>
                          <a:schemeClr val="tx2"/>
                        </a:solidFill>
                        <a:latin typeface="+mn-lt"/>
                        <a:ea typeface="+mn-ea"/>
                        <a:cs typeface="mohammad bold art 1" pitchFamily="2" charset="-78"/>
                      </a:endParaRPr>
                    </a:p>
                    <a:p>
                      <a:pPr marL="800100" lvl="1" indent="-342900" algn="just" rtl="1">
                        <a:buFont typeface="+mj-lt"/>
                        <a:buAutoNum type="arabicPeriod"/>
                      </a:pPr>
                      <a:r>
                        <a:rPr lang="ar-KW" sz="1800" b="0" i="0" u="none" strike="noStrike" kern="1200" baseline="0" dirty="0" smtClean="0">
                          <a:solidFill>
                            <a:schemeClr val="tx2"/>
                          </a:solidFill>
                          <a:latin typeface="+mn-lt"/>
                          <a:ea typeface="+mn-ea"/>
                          <a:cs typeface="mohammad bold art 1" pitchFamily="2" charset="-78"/>
                        </a:rPr>
                        <a:t>حسن إدارة الصندوق وفقا لأهداف الصندوق الاستثمارية والأغراض المكملة لتلك</a:t>
                      </a:r>
                      <a:r>
                        <a:rPr lang="en-US" sz="1800" b="0" i="0" u="none" strike="noStrike" kern="1200" baseline="0" dirty="0" smtClean="0">
                          <a:solidFill>
                            <a:schemeClr val="tx2"/>
                          </a:solidFill>
                          <a:latin typeface="+mn-lt"/>
                          <a:ea typeface="+mn-ea"/>
                          <a:cs typeface="mohammad bold art 1" pitchFamily="2" charset="-78"/>
                        </a:rPr>
                        <a:t> </a:t>
                      </a:r>
                      <a:r>
                        <a:rPr lang="ar-KW" sz="1800" b="0" i="0" u="none" strike="noStrike" kern="1200" baseline="0" dirty="0" smtClean="0">
                          <a:solidFill>
                            <a:schemeClr val="tx2"/>
                          </a:solidFill>
                          <a:latin typeface="+mn-lt"/>
                          <a:ea typeface="+mn-ea"/>
                          <a:cs typeface="mohammad bold art 1" pitchFamily="2" charset="-78"/>
                        </a:rPr>
                        <a:t>الأهداف.</a:t>
                      </a:r>
                    </a:p>
                    <a:p>
                      <a:pPr marL="457200" lvl="1" indent="0" algn="just" rtl="1">
                        <a:buFont typeface="Arial" panose="020B0604020202020204" pitchFamily="34" charset="0"/>
                        <a:buNone/>
                      </a:pPr>
                      <a:r>
                        <a:rPr lang="ar-KW" sz="1800" b="0" i="0" u="none" strike="noStrike" kern="1200" baseline="0" dirty="0" smtClean="0">
                          <a:solidFill>
                            <a:schemeClr val="tx2"/>
                          </a:solidFill>
                          <a:latin typeface="+mn-lt"/>
                          <a:ea typeface="+mn-ea"/>
                          <a:cs typeface="mohammad bold art 1" pitchFamily="2" charset="-78"/>
                        </a:rPr>
                        <a:t>ولا يسري هذا الحكم خلال السنة الأولى من صدور الترخيص النهائي للصندوق.</a:t>
                      </a:r>
                    </a:p>
                    <a:p>
                      <a:pPr marL="457200" lvl="1" indent="0" algn="just" rtl="1">
                        <a:buFont typeface="Arial" panose="020B0604020202020204" pitchFamily="34" charset="0"/>
                        <a:buNone/>
                      </a:pPr>
                      <a:endParaRPr lang="ar-KW" sz="1800" b="0" i="0" u="none" strike="noStrike" kern="1200" baseline="0" dirty="0" smtClean="0">
                        <a:solidFill>
                          <a:schemeClr val="tx2"/>
                        </a:solidFill>
                        <a:latin typeface="+mn-lt"/>
                        <a:ea typeface="+mn-ea"/>
                        <a:cs typeface="mohammad bold art 1" pitchFamily="2" charset="-78"/>
                      </a:endParaRPr>
                    </a:p>
                    <a:p>
                      <a:pPr marL="285750" indent="-285750" algn="just" rtl="1">
                        <a:buFont typeface="Arial" panose="020B0604020202020204" pitchFamily="34" charset="0"/>
                        <a:buChar char="•"/>
                      </a:pPr>
                      <a:r>
                        <a:rPr lang="ar-KW" sz="1800" b="0" i="0" u="none" strike="noStrike" kern="1200" baseline="0" dirty="0" smtClean="0">
                          <a:solidFill>
                            <a:schemeClr val="tx2"/>
                          </a:solidFill>
                          <a:latin typeface="+mn-lt"/>
                          <a:ea typeface="+mn-ea"/>
                          <a:cs typeface="mohammad bold art 1" pitchFamily="2" charset="-78"/>
                        </a:rPr>
                        <a:t>تسري ضوابط الاستثمار والاقتراض لكل نوع من أنواع الصناديق المبينة بالملحق رقم (4)  من الكتاب الثالث عشر (أنظمة الاستثمار الجماعي)</a:t>
                      </a:r>
                      <a:r>
                        <a:rPr lang="ar-KW" sz="1800" b="0" i="0" u="none" strike="noStrike" kern="1200" baseline="0" dirty="0" smtClean="0">
                          <a:solidFill>
                            <a:schemeClr val="accent1">
                              <a:lumMod val="75000"/>
                            </a:schemeClr>
                          </a:solidFill>
                          <a:latin typeface="+mn-lt"/>
                          <a:ea typeface="+mn-ea"/>
                          <a:cs typeface="mohammad bold art 1" pitchFamily="2" charset="-78"/>
                        </a:rPr>
                        <a:t>.</a:t>
                      </a:r>
                    </a:p>
                    <a:p>
                      <a:pPr marL="0" indent="0" algn="just" rtl="1">
                        <a:buFont typeface="Arial" panose="020B0604020202020204" pitchFamily="34" charset="0"/>
                        <a:buNone/>
                      </a:pPr>
                      <a:endParaRPr lang="ar-KW" sz="1800" b="0" i="0" u="none" strike="noStrike" kern="1200" baseline="0" dirty="0" smtClean="0">
                        <a:solidFill>
                          <a:schemeClr val="accent1">
                            <a:lumMod val="75000"/>
                          </a:schemeClr>
                        </a:solidFill>
                        <a:latin typeface="+mn-lt"/>
                        <a:ea typeface="+mn-ea"/>
                        <a:cs typeface="mohammad bold art 1" pitchFamily="2" charset="-78"/>
                      </a:endParaRPr>
                    </a:p>
                    <a:p>
                      <a:pPr marL="0" marR="0" indent="0" algn="just" defTabSz="914400" rtl="1" eaLnBrk="1" fontAlgn="auto" latinLnBrk="0" hangingPunct="1">
                        <a:lnSpc>
                          <a:spcPct val="100000"/>
                        </a:lnSpc>
                        <a:spcBef>
                          <a:spcPts val="0"/>
                        </a:spcBef>
                        <a:spcAft>
                          <a:spcPts val="0"/>
                        </a:spcAft>
                        <a:buClrTx/>
                        <a:buSzTx/>
                        <a:buFont typeface="Arial" panose="020B0604020202020204" pitchFamily="34" charset="0"/>
                        <a:buNone/>
                        <a:tabLst/>
                        <a:defRPr/>
                      </a:pPr>
                      <a:endParaRPr lang="ar-KW" sz="1800" b="0" i="0" u="none" strike="noStrike" kern="1200" baseline="0" dirty="0" smtClean="0">
                        <a:solidFill>
                          <a:schemeClr val="tx2"/>
                        </a:solidFill>
                        <a:latin typeface="+mn-lt"/>
                        <a:ea typeface="+mn-ea"/>
                        <a:cs typeface="mohammad bold art 1" pitchFamily="2" charset="-78"/>
                      </a:endParaRPr>
                    </a:p>
                    <a:p>
                      <a:pPr marL="0" marR="0" indent="0" algn="just" defTabSz="914400" rtl="1" eaLnBrk="1" fontAlgn="auto" latinLnBrk="0" hangingPunct="1">
                        <a:lnSpc>
                          <a:spcPct val="100000"/>
                        </a:lnSpc>
                        <a:spcBef>
                          <a:spcPts val="0"/>
                        </a:spcBef>
                        <a:spcAft>
                          <a:spcPts val="0"/>
                        </a:spcAft>
                        <a:buClrTx/>
                        <a:buSzTx/>
                        <a:buFont typeface="Arial" panose="020B0604020202020204" pitchFamily="34" charset="0"/>
                        <a:buNone/>
                        <a:tabLst/>
                        <a:defRPr/>
                      </a:pPr>
                      <a:endParaRPr lang="ar-KW" sz="1800" b="0" i="0" u="none" strike="noStrike" kern="1200" baseline="0" dirty="0" smtClean="0">
                        <a:solidFill>
                          <a:schemeClr val="tx2"/>
                        </a:solidFill>
                        <a:latin typeface="+mn-lt"/>
                        <a:ea typeface="+mn-ea"/>
                        <a:cs typeface="mohammad bold art 1" pitchFamily="2" charset="-78"/>
                      </a:endParaRPr>
                    </a:p>
                  </a:txBody>
                  <a:tcPr>
                    <a:lnL w="12700" cap="flat" cmpd="sng" algn="ctr">
                      <a:solidFill>
                        <a:srgbClr val="B99933"/>
                      </a:solidFill>
                      <a:prstDash val="sysDash"/>
                      <a:round/>
                      <a:headEnd type="none" w="med" len="med"/>
                      <a:tailEnd type="none" w="med" len="med"/>
                    </a:lnL>
                    <a:lnR w="12700" cap="flat" cmpd="sng" algn="ctr">
                      <a:solidFill>
                        <a:srgbClr val="B99933"/>
                      </a:solidFill>
                      <a:prstDash val="sysDash"/>
                      <a:round/>
                      <a:headEnd type="none" w="med" len="med"/>
                      <a:tailEnd type="none" w="med" len="med"/>
                    </a:lnR>
                    <a:lnT w="12700" cap="flat" cmpd="sng" algn="ctr">
                      <a:solidFill>
                        <a:srgbClr val="B99933"/>
                      </a:solidFill>
                      <a:prstDash val="sysDash"/>
                      <a:round/>
                      <a:headEnd type="none" w="med" len="med"/>
                      <a:tailEnd type="none" w="med" len="med"/>
                    </a:lnT>
                    <a:lnB w="12700" cap="flat" cmpd="sng" algn="ctr">
                      <a:solidFill>
                        <a:srgbClr val="B99933"/>
                      </a:solidFill>
                      <a:prstDash val="sysDash"/>
                      <a:round/>
                      <a:headEnd type="none" w="med" len="med"/>
                      <a:tailEnd type="none" w="med" len="med"/>
                    </a:lnB>
                    <a:solidFill>
                      <a:schemeClr val="bg1"/>
                    </a:solidFill>
                  </a:tcPr>
                </a:tc>
              </a:tr>
            </a:tbl>
          </a:graphicData>
        </a:graphic>
      </p:graphicFrame>
    </p:spTree>
    <p:extLst>
      <p:ext uri="{BB962C8B-B14F-4D97-AF65-F5344CB8AC3E}">
        <p14:creationId xmlns:p14="http://schemas.microsoft.com/office/powerpoint/2010/main" val="356018441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491880" y="274638"/>
            <a:ext cx="5194921" cy="1143000"/>
          </a:xfrm>
        </p:spPr>
        <p:txBody>
          <a:bodyPr>
            <a:normAutofit fontScale="90000"/>
          </a:bodyPr>
          <a:lstStyle/>
          <a:p>
            <a:pPr lvl="0" algn="r"/>
            <a:r>
              <a:rPr lang="ar-KW" sz="3600" b="1" dirty="0">
                <a:solidFill>
                  <a:schemeClr val="tx2"/>
                </a:solidFill>
                <a:cs typeface="mohammad bold art 1" pitchFamily="2" charset="-78"/>
              </a:rPr>
              <a:t>التغييرات الجوهرية في ضوابط الاستثمار</a:t>
            </a:r>
            <a:endParaRPr lang="en-US" sz="3600" b="1" dirty="0">
              <a:solidFill>
                <a:schemeClr val="tx2"/>
              </a:solidFill>
              <a:latin typeface="Sakkal Majalla" pitchFamily="2" charset="-78"/>
              <a:cs typeface="Arial" charset="0"/>
            </a:endParaRPr>
          </a:p>
        </p:txBody>
      </p:sp>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rPr>
              <a:pPr/>
              <a:t>14</a:t>
            </a:fld>
            <a:endParaRPr lang="en-US" dirty="0">
              <a:solidFill>
                <a:prstClr val="black">
                  <a:tint val="75000"/>
                </a:prstClr>
              </a:solidFill>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90"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graphicFrame>
        <p:nvGraphicFramePr>
          <p:cNvPr id="13" name="Content Placeholder 4"/>
          <p:cNvGraphicFramePr>
            <a:graphicFrameLocks noGrp="1"/>
          </p:cNvGraphicFramePr>
          <p:nvPr>
            <p:ph idx="1"/>
            <p:extLst>
              <p:ext uri="{D42A27DB-BD31-4B8C-83A1-F6EECF244321}">
                <p14:modId xmlns:p14="http://schemas.microsoft.com/office/powerpoint/2010/main" val="963449629"/>
              </p:ext>
            </p:extLst>
          </p:nvPr>
        </p:nvGraphicFramePr>
        <p:xfrm>
          <a:off x="395536" y="1451953"/>
          <a:ext cx="8136904" cy="4945439"/>
        </p:xfrm>
        <a:graphic>
          <a:graphicData uri="http://schemas.openxmlformats.org/drawingml/2006/table">
            <a:tbl>
              <a:tblPr firstRow="1" bandRow="1">
                <a:tableStyleId>{5C22544A-7EE6-4342-B048-85BDC9FD1C3A}</a:tableStyleId>
              </a:tblPr>
              <a:tblGrid>
                <a:gridCol w="8136904"/>
              </a:tblGrid>
              <a:tr h="464879">
                <a:tc>
                  <a:txBody>
                    <a:bodyPr/>
                    <a:lstStyle/>
                    <a:p>
                      <a:pPr marL="0" indent="0" algn="ctr" rtl="1">
                        <a:buFont typeface="Arial" panose="020B0604020202020204" pitchFamily="34" charset="0"/>
                        <a:buNone/>
                      </a:pPr>
                      <a:r>
                        <a:rPr lang="ar-KW" sz="1800" b="1" kern="1200" dirty="0" smtClean="0">
                          <a:solidFill>
                            <a:schemeClr val="bg1"/>
                          </a:solidFill>
                          <a:latin typeface="+mn-lt"/>
                          <a:ea typeface="+mn-ea"/>
                          <a:cs typeface="mohammad bold art 1" pitchFamily="2" charset="-78"/>
                        </a:rPr>
                        <a:t>مخالفة ضوابط الاستثمار والاقتراض</a:t>
                      </a:r>
                    </a:p>
                  </a:txBody>
                  <a:tcPr>
                    <a:lnL w="12700" cap="flat" cmpd="sng" algn="ctr">
                      <a:solidFill>
                        <a:srgbClr val="B99933"/>
                      </a:solidFill>
                      <a:prstDash val="sysDash"/>
                      <a:round/>
                      <a:headEnd type="none" w="med" len="med"/>
                      <a:tailEnd type="none" w="med" len="med"/>
                    </a:lnL>
                    <a:lnR w="12700" cap="flat" cmpd="sng" algn="ctr">
                      <a:solidFill>
                        <a:srgbClr val="B99933"/>
                      </a:solidFill>
                      <a:prstDash val="sysDash"/>
                      <a:round/>
                      <a:headEnd type="none" w="med" len="med"/>
                      <a:tailEnd type="none" w="med" len="med"/>
                    </a:lnR>
                    <a:lnT w="12700" cap="flat" cmpd="sng" algn="ctr">
                      <a:solidFill>
                        <a:srgbClr val="B99933"/>
                      </a:solidFill>
                      <a:prstDash val="sysDash"/>
                      <a:round/>
                      <a:headEnd type="none" w="med" len="med"/>
                      <a:tailEnd type="none" w="med" len="med"/>
                    </a:lnT>
                    <a:lnB w="12700" cap="flat" cmpd="sng" algn="ctr">
                      <a:solidFill>
                        <a:srgbClr val="B99933"/>
                      </a:solidFill>
                      <a:prstDash val="sysDash"/>
                      <a:round/>
                      <a:headEnd type="none" w="med" len="med"/>
                      <a:tailEnd type="none" w="med" len="med"/>
                    </a:lnB>
                    <a:solidFill>
                      <a:schemeClr val="accent1">
                        <a:lumMod val="50000"/>
                      </a:schemeClr>
                    </a:solidFill>
                  </a:tcPr>
                </a:tc>
              </a:tr>
              <a:tr h="4029391">
                <a:tc>
                  <a:txBody>
                    <a:bodyPr/>
                    <a:lstStyle/>
                    <a:p>
                      <a:pPr marL="0" indent="0" algn="just" rtl="1">
                        <a:buFont typeface="Arial" panose="020B0604020202020204" pitchFamily="34" charset="0"/>
                        <a:buNone/>
                      </a:pPr>
                      <a:endParaRPr kumimoji="0" lang="ar-KW" sz="1800" b="0" i="0" u="none" strike="noStrike" kern="1200" cap="none" spc="0" normalizeH="0" baseline="0" noProof="0" dirty="0" smtClean="0">
                        <a:ln>
                          <a:noFill/>
                        </a:ln>
                        <a:solidFill>
                          <a:schemeClr val="accent1">
                            <a:lumMod val="75000"/>
                          </a:schemeClr>
                        </a:solidFill>
                        <a:effectLst/>
                        <a:uLnTx/>
                        <a:uFillTx/>
                        <a:latin typeface="+mn-lt"/>
                        <a:ea typeface="+mn-ea"/>
                        <a:cs typeface="mohammad bold art 1" pitchFamily="2" charset="-78"/>
                      </a:endParaRPr>
                    </a:p>
                    <a:p>
                      <a:pPr marL="0" indent="0" algn="just" rtl="1">
                        <a:buFont typeface="Arial" panose="020B0604020202020204" pitchFamily="34" charset="0"/>
                        <a:buNone/>
                      </a:pPr>
                      <a:endParaRPr kumimoji="0" lang="ar-KW" sz="1800" b="0" i="0" u="none" strike="noStrike" kern="1200" cap="none" spc="0" normalizeH="0" baseline="0" noProof="0" dirty="0" smtClean="0">
                        <a:ln>
                          <a:noFill/>
                        </a:ln>
                        <a:solidFill>
                          <a:schemeClr val="accent1">
                            <a:lumMod val="75000"/>
                          </a:schemeClr>
                        </a:solidFill>
                        <a:effectLst/>
                        <a:uLnTx/>
                        <a:uFillTx/>
                        <a:latin typeface="+mn-lt"/>
                        <a:ea typeface="+mn-ea"/>
                        <a:cs typeface="mohammad bold art 1" pitchFamily="2" charset="-78"/>
                      </a:endParaRPr>
                    </a:p>
                    <a:p>
                      <a:pPr marL="0" indent="0" algn="just" rtl="1">
                        <a:buFont typeface="Arial" panose="020B0604020202020204" pitchFamily="34" charset="0"/>
                        <a:buNone/>
                      </a:pPr>
                      <a:endParaRPr kumimoji="0" lang="ar-KW" sz="1800" b="0" i="0" u="none" strike="noStrike" kern="1200" cap="none" spc="0" normalizeH="0" baseline="0" noProof="0" dirty="0" smtClean="0">
                        <a:ln>
                          <a:noFill/>
                        </a:ln>
                        <a:solidFill>
                          <a:schemeClr val="accent1">
                            <a:lumMod val="75000"/>
                          </a:schemeClr>
                        </a:solidFill>
                        <a:effectLst/>
                        <a:uLnTx/>
                        <a:uFillTx/>
                        <a:latin typeface="+mn-lt"/>
                        <a:ea typeface="+mn-ea"/>
                        <a:cs typeface="mohammad bold art 1" pitchFamily="2" charset="-78"/>
                      </a:endParaRPr>
                    </a:p>
                    <a:p>
                      <a:pPr marL="0" indent="0" algn="just" rtl="1">
                        <a:buFont typeface="Arial" panose="020B0604020202020204" pitchFamily="34" charset="0"/>
                        <a:buNone/>
                      </a:pPr>
                      <a:endParaRPr kumimoji="0" lang="ar-KW" sz="1800" b="0" i="0" u="none" strike="noStrike" kern="1200" cap="none" spc="0" normalizeH="0" baseline="0" noProof="0" dirty="0" smtClean="0">
                        <a:ln>
                          <a:noFill/>
                        </a:ln>
                        <a:solidFill>
                          <a:schemeClr val="accent1">
                            <a:lumMod val="75000"/>
                          </a:schemeClr>
                        </a:solidFill>
                        <a:effectLst/>
                        <a:uLnTx/>
                        <a:uFillTx/>
                        <a:latin typeface="+mn-lt"/>
                        <a:ea typeface="+mn-ea"/>
                        <a:cs typeface="mohammad bold art 1" pitchFamily="2" charset="-78"/>
                      </a:endParaRPr>
                    </a:p>
                    <a:p>
                      <a:pPr marL="0" indent="0" algn="just" rtl="1">
                        <a:buFont typeface="Arial" panose="020B0604020202020204" pitchFamily="34" charset="0"/>
                        <a:buNone/>
                      </a:pPr>
                      <a:endParaRPr kumimoji="0" lang="ar-KW" sz="1800" b="0" i="0" u="none" strike="noStrike" kern="1200" cap="none" spc="0" normalizeH="0" baseline="0" noProof="0" dirty="0" smtClean="0">
                        <a:ln>
                          <a:noFill/>
                        </a:ln>
                        <a:solidFill>
                          <a:schemeClr val="accent1">
                            <a:lumMod val="75000"/>
                          </a:schemeClr>
                        </a:solidFill>
                        <a:effectLst/>
                        <a:uLnTx/>
                        <a:uFillTx/>
                        <a:latin typeface="+mn-lt"/>
                        <a:ea typeface="+mn-ea"/>
                        <a:cs typeface="mohammad bold art 1" pitchFamily="2" charset="-78"/>
                      </a:endParaRPr>
                    </a:p>
                    <a:p>
                      <a:pPr marL="0" indent="0" algn="just" rtl="1">
                        <a:buFont typeface="Arial" panose="020B0604020202020204" pitchFamily="34" charset="0"/>
                        <a:buNone/>
                      </a:pPr>
                      <a:endParaRPr kumimoji="0" lang="ar-KW" sz="1800" b="0" i="0" u="none" strike="noStrike" kern="1200" cap="none" spc="0" normalizeH="0" baseline="0" noProof="0" dirty="0" smtClean="0">
                        <a:ln>
                          <a:noFill/>
                        </a:ln>
                        <a:solidFill>
                          <a:schemeClr val="accent1">
                            <a:lumMod val="75000"/>
                          </a:schemeClr>
                        </a:solidFill>
                        <a:effectLst/>
                        <a:uLnTx/>
                        <a:uFillTx/>
                        <a:latin typeface="+mn-lt"/>
                        <a:ea typeface="+mn-ea"/>
                        <a:cs typeface="mohammad bold art 1" pitchFamily="2" charset="-78"/>
                      </a:endParaRPr>
                    </a:p>
                    <a:p>
                      <a:pPr marL="0" indent="0" algn="just" rtl="1">
                        <a:buFont typeface="Arial" panose="020B0604020202020204" pitchFamily="34" charset="0"/>
                        <a:buNone/>
                      </a:pPr>
                      <a:endParaRPr kumimoji="0" lang="ar-KW" sz="1800" b="0" i="0" u="none" strike="noStrike" kern="1200" cap="none" spc="0" normalizeH="0" baseline="0" noProof="0" dirty="0" smtClean="0">
                        <a:ln>
                          <a:noFill/>
                        </a:ln>
                        <a:solidFill>
                          <a:schemeClr val="accent1">
                            <a:lumMod val="75000"/>
                          </a:schemeClr>
                        </a:solidFill>
                        <a:effectLst/>
                        <a:uLnTx/>
                        <a:uFillTx/>
                        <a:latin typeface="+mn-lt"/>
                        <a:ea typeface="+mn-ea"/>
                        <a:cs typeface="mohammad bold art 1" pitchFamily="2" charset="-78"/>
                      </a:endParaRPr>
                    </a:p>
                    <a:p>
                      <a:pPr marL="0" indent="0" algn="just" rtl="1">
                        <a:buFont typeface="Arial" panose="020B0604020202020204" pitchFamily="34" charset="0"/>
                        <a:buNone/>
                      </a:pPr>
                      <a:endParaRPr kumimoji="0" lang="ar-KW" sz="1800" b="0" i="0" u="none" strike="noStrike" kern="1200" cap="none" spc="0" normalizeH="0" baseline="0" noProof="0" dirty="0" smtClean="0">
                        <a:ln>
                          <a:noFill/>
                        </a:ln>
                        <a:solidFill>
                          <a:schemeClr val="accent1">
                            <a:lumMod val="75000"/>
                          </a:schemeClr>
                        </a:solidFill>
                        <a:effectLst/>
                        <a:uLnTx/>
                        <a:uFillTx/>
                        <a:latin typeface="+mn-lt"/>
                        <a:ea typeface="+mn-ea"/>
                        <a:cs typeface="mohammad bold art 1" pitchFamily="2" charset="-78"/>
                      </a:endParaRPr>
                    </a:p>
                    <a:p>
                      <a:pPr marL="0" indent="0" algn="just" rtl="1">
                        <a:buFont typeface="Arial" panose="020B0604020202020204" pitchFamily="34" charset="0"/>
                        <a:buNone/>
                      </a:pPr>
                      <a:endParaRPr kumimoji="0" lang="ar-KW" sz="1800" b="0" i="0" u="none" strike="noStrike" kern="1200" cap="none" spc="0" normalizeH="0" baseline="0" noProof="0" dirty="0" smtClean="0">
                        <a:ln>
                          <a:noFill/>
                        </a:ln>
                        <a:solidFill>
                          <a:schemeClr val="accent1">
                            <a:lumMod val="75000"/>
                          </a:schemeClr>
                        </a:solidFill>
                        <a:effectLst/>
                        <a:uLnTx/>
                        <a:uFillTx/>
                        <a:latin typeface="+mn-lt"/>
                        <a:ea typeface="+mn-ea"/>
                        <a:cs typeface="mohammad bold art 1" pitchFamily="2" charset="-78"/>
                      </a:endParaRPr>
                    </a:p>
                    <a:p>
                      <a:pPr marL="0" indent="0" algn="just" rtl="1">
                        <a:buFont typeface="Arial" panose="020B0604020202020204" pitchFamily="34" charset="0"/>
                        <a:buNone/>
                      </a:pPr>
                      <a:endParaRPr kumimoji="0" lang="ar-KW" sz="1800" b="0" i="0" u="none" strike="noStrike" kern="1200" cap="none" spc="0" normalizeH="0" baseline="0" noProof="0" dirty="0" smtClean="0">
                        <a:ln>
                          <a:noFill/>
                        </a:ln>
                        <a:solidFill>
                          <a:schemeClr val="accent1">
                            <a:lumMod val="75000"/>
                          </a:schemeClr>
                        </a:solidFill>
                        <a:effectLst/>
                        <a:uLnTx/>
                        <a:uFillTx/>
                        <a:latin typeface="+mn-lt"/>
                        <a:ea typeface="+mn-ea"/>
                        <a:cs typeface="mohammad bold art 1" pitchFamily="2" charset="-78"/>
                      </a:endParaRPr>
                    </a:p>
                    <a:p>
                      <a:pPr marL="0" indent="0" algn="just" rtl="1">
                        <a:buFont typeface="Arial" panose="020B0604020202020204" pitchFamily="34" charset="0"/>
                        <a:buNone/>
                      </a:pPr>
                      <a:endParaRPr kumimoji="0" lang="ar-KW" sz="1800" b="0" i="0" u="none" strike="noStrike" kern="1200" cap="none" spc="0" normalizeH="0" baseline="0" noProof="0" dirty="0" smtClean="0">
                        <a:ln>
                          <a:noFill/>
                        </a:ln>
                        <a:solidFill>
                          <a:schemeClr val="accent1">
                            <a:lumMod val="75000"/>
                          </a:schemeClr>
                        </a:solidFill>
                        <a:effectLst/>
                        <a:uLnTx/>
                        <a:uFillTx/>
                        <a:latin typeface="+mn-lt"/>
                        <a:ea typeface="+mn-ea"/>
                        <a:cs typeface="mohammad bold art 1" pitchFamily="2" charset="-78"/>
                      </a:endParaRPr>
                    </a:p>
                    <a:p>
                      <a:pPr marL="0" indent="0" algn="just" rtl="1">
                        <a:buFont typeface="Arial" panose="020B0604020202020204" pitchFamily="34" charset="0"/>
                        <a:buNone/>
                      </a:pPr>
                      <a:endParaRPr kumimoji="0" lang="ar-KW" sz="1800" b="0" i="0" u="none" strike="noStrike" kern="1200" cap="none" spc="0" normalizeH="0" baseline="0" noProof="0" dirty="0" smtClean="0">
                        <a:ln>
                          <a:noFill/>
                        </a:ln>
                        <a:solidFill>
                          <a:schemeClr val="accent1">
                            <a:lumMod val="75000"/>
                          </a:schemeClr>
                        </a:solidFill>
                        <a:effectLst/>
                        <a:uLnTx/>
                        <a:uFillTx/>
                        <a:latin typeface="+mn-lt"/>
                        <a:ea typeface="+mn-ea"/>
                        <a:cs typeface="mohammad bold art 1" pitchFamily="2" charset="-78"/>
                      </a:endParaRPr>
                    </a:p>
                    <a:p>
                      <a:pPr marL="0" indent="0" algn="just" rtl="1">
                        <a:buFont typeface="Arial" panose="020B0604020202020204" pitchFamily="34" charset="0"/>
                        <a:buNone/>
                      </a:pPr>
                      <a:endParaRPr kumimoji="0" lang="ar-KW" sz="1800" b="0" i="0" u="none" strike="noStrike" kern="1200" cap="none" spc="0" normalizeH="0" baseline="0" noProof="0" dirty="0" smtClean="0">
                        <a:ln>
                          <a:noFill/>
                        </a:ln>
                        <a:solidFill>
                          <a:schemeClr val="accent1">
                            <a:lumMod val="75000"/>
                          </a:schemeClr>
                        </a:solidFill>
                        <a:effectLst/>
                        <a:uLnTx/>
                        <a:uFillTx/>
                        <a:latin typeface="+mn-lt"/>
                        <a:ea typeface="+mn-ea"/>
                        <a:cs typeface="mohammad bold art 1" pitchFamily="2" charset="-78"/>
                      </a:endParaRPr>
                    </a:p>
                    <a:p>
                      <a:pPr marL="0" indent="0" algn="just" rtl="1">
                        <a:buFont typeface="Arial" panose="020B0604020202020204" pitchFamily="34" charset="0"/>
                        <a:buNone/>
                      </a:pPr>
                      <a:endParaRPr kumimoji="0" lang="ar-KW" sz="1800" b="0" i="0" u="none" strike="noStrike" kern="1200" cap="none" spc="0" normalizeH="0" baseline="0" noProof="0" dirty="0" smtClean="0">
                        <a:ln>
                          <a:noFill/>
                        </a:ln>
                        <a:solidFill>
                          <a:schemeClr val="accent1">
                            <a:lumMod val="75000"/>
                          </a:schemeClr>
                        </a:solidFill>
                        <a:effectLst/>
                        <a:uLnTx/>
                        <a:uFillTx/>
                        <a:latin typeface="+mn-lt"/>
                        <a:ea typeface="+mn-ea"/>
                        <a:cs typeface="mohammad bold art 1" pitchFamily="2" charset="-78"/>
                      </a:endParaRPr>
                    </a:p>
                    <a:p>
                      <a:pPr marL="0" indent="0" algn="just" rtl="1">
                        <a:buFont typeface="Arial" panose="020B0604020202020204" pitchFamily="34" charset="0"/>
                        <a:buNone/>
                      </a:pPr>
                      <a:endParaRPr kumimoji="0" lang="ar-KW" sz="1800" b="0" i="0" u="none" strike="noStrike" kern="1200" cap="none" spc="0" normalizeH="0" baseline="0" noProof="0" dirty="0" smtClean="0">
                        <a:ln>
                          <a:noFill/>
                        </a:ln>
                        <a:solidFill>
                          <a:schemeClr val="accent1">
                            <a:lumMod val="75000"/>
                          </a:schemeClr>
                        </a:solidFill>
                        <a:effectLst/>
                        <a:uLnTx/>
                        <a:uFillTx/>
                        <a:latin typeface="+mn-lt"/>
                        <a:ea typeface="+mn-ea"/>
                        <a:cs typeface="mohammad bold art 1" pitchFamily="2" charset="-78"/>
                      </a:endParaRPr>
                    </a:p>
                    <a:p>
                      <a:pPr marL="0" indent="0" algn="just" rtl="1">
                        <a:buFont typeface="Arial" panose="020B0604020202020204" pitchFamily="34" charset="0"/>
                        <a:buNone/>
                      </a:pPr>
                      <a:endParaRPr kumimoji="0" lang="ar-KW" sz="1800" b="0" i="0" u="none" strike="noStrike" kern="1200" cap="none" spc="0" normalizeH="0" baseline="0" noProof="0" dirty="0" smtClean="0">
                        <a:ln>
                          <a:noFill/>
                        </a:ln>
                        <a:solidFill>
                          <a:schemeClr val="accent1">
                            <a:lumMod val="75000"/>
                          </a:schemeClr>
                        </a:solidFill>
                        <a:effectLst/>
                        <a:uLnTx/>
                        <a:uFillTx/>
                        <a:latin typeface="+mn-lt"/>
                        <a:ea typeface="+mn-ea"/>
                        <a:cs typeface="mohammad bold art 1" pitchFamily="2" charset="-78"/>
                      </a:endParaRPr>
                    </a:p>
                  </a:txBody>
                  <a:tcPr>
                    <a:lnL w="12700" cap="flat" cmpd="sng" algn="ctr">
                      <a:solidFill>
                        <a:srgbClr val="B99933"/>
                      </a:solidFill>
                      <a:prstDash val="sysDash"/>
                      <a:round/>
                      <a:headEnd type="none" w="med" len="med"/>
                      <a:tailEnd type="none" w="med" len="med"/>
                    </a:lnL>
                    <a:lnR w="12700" cap="flat" cmpd="sng" algn="ctr">
                      <a:solidFill>
                        <a:srgbClr val="B99933"/>
                      </a:solidFill>
                      <a:prstDash val="sysDash"/>
                      <a:round/>
                      <a:headEnd type="none" w="med" len="med"/>
                      <a:tailEnd type="none" w="med" len="med"/>
                    </a:lnR>
                    <a:lnT w="12700" cap="flat" cmpd="sng" algn="ctr">
                      <a:solidFill>
                        <a:srgbClr val="B99933"/>
                      </a:solidFill>
                      <a:prstDash val="sysDash"/>
                      <a:round/>
                      <a:headEnd type="none" w="med" len="med"/>
                      <a:tailEnd type="none" w="med" len="med"/>
                    </a:lnT>
                    <a:lnB w="12700" cap="flat" cmpd="sng" algn="ctr">
                      <a:solidFill>
                        <a:srgbClr val="B99933"/>
                      </a:solidFill>
                      <a:prstDash val="sysDash"/>
                      <a:round/>
                      <a:headEnd type="none" w="med" len="med"/>
                      <a:tailEnd type="none" w="med" len="med"/>
                    </a:lnB>
                    <a:solidFill>
                      <a:schemeClr val="bg1"/>
                    </a:solidFill>
                  </a:tcPr>
                </a:tc>
              </a:tr>
            </a:tbl>
          </a:graphicData>
        </a:graphic>
      </p:graphicFrame>
      <p:graphicFrame>
        <p:nvGraphicFramePr>
          <p:cNvPr id="8" name="Diagram 7"/>
          <p:cNvGraphicFramePr/>
          <p:nvPr>
            <p:extLst>
              <p:ext uri="{D42A27DB-BD31-4B8C-83A1-F6EECF244321}">
                <p14:modId xmlns:p14="http://schemas.microsoft.com/office/powerpoint/2010/main" val="406613527"/>
              </p:ext>
            </p:extLst>
          </p:nvPr>
        </p:nvGraphicFramePr>
        <p:xfrm>
          <a:off x="899592" y="2069910"/>
          <a:ext cx="7056784" cy="4286444"/>
        </p:xfrm>
        <a:graphic>
          <a:graphicData uri="http://schemas.openxmlformats.org/drawingml/2006/diagram">
            <dgm:relIds xmlns:dgm="http://schemas.openxmlformats.org/drawingml/2006/diagram" xmlns:r="http://schemas.openxmlformats.org/officeDocument/2006/relationships" r:dm="rId5" r:lo="rId6" r:qs="rId7" r:cs="rId8"/>
          </a:graphicData>
        </a:graphic>
      </p:graphicFrame>
    </p:spTree>
    <p:extLst>
      <p:ext uri="{BB962C8B-B14F-4D97-AF65-F5344CB8AC3E}">
        <p14:creationId xmlns:p14="http://schemas.microsoft.com/office/powerpoint/2010/main" val="375196432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491880" y="274638"/>
            <a:ext cx="5194921" cy="1143000"/>
          </a:xfrm>
        </p:spPr>
        <p:txBody>
          <a:bodyPr>
            <a:normAutofit fontScale="90000"/>
          </a:bodyPr>
          <a:lstStyle/>
          <a:p>
            <a:pPr lvl="0" algn="r"/>
            <a:r>
              <a:rPr lang="ar-KW" sz="3600" b="1" dirty="0">
                <a:solidFill>
                  <a:schemeClr val="tx2"/>
                </a:solidFill>
                <a:cs typeface="mohammad bold art 1" pitchFamily="2" charset="-78"/>
              </a:rPr>
              <a:t>التغييرات الجوهرية في ضوابط الاستثمار</a:t>
            </a:r>
            <a:endParaRPr lang="en-US" sz="3600" b="1" dirty="0">
              <a:solidFill>
                <a:schemeClr val="tx2"/>
              </a:solidFill>
              <a:latin typeface="Sakkal Majalla" pitchFamily="2" charset="-78"/>
              <a:cs typeface="Arial" charset="0"/>
            </a:endParaRPr>
          </a:p>
        </p:txBody>
      </p:sp>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rPr>
              <a:pPr/>
              <a:t>15</a:t>
            </a:fld>
            <a:endParaRPr lang="en-US" dirty="0">
              <a:solidFill>
                <a:prstClr val="black">
                  <a:tint val="75000"/>
                </a:prstClr>
              </a:solidFill>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90"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graphicFrame>
        <p:nvGraphicFramePr>
          <p:cNvPr id="13" name="Content Placeholder 4"/>
          <p:cNvGraphicFramePr>
            <a:graphicFrameLocks noGrp="1"/>
          </p:cNvGraphicFramePr>
          <p:nvPr>
            <p:ph idx="1"/>
            <p:extLst>
              <p:ext uri="{D42A27DB-BD31-4B8C-83A1-F6EECF244321}">
                <p14:modId xmlns:p14="http://schemas.microsoft.com/office/powerpoint/2010/main" val="262674617"/>
              </p:ext>
            </p:extLst>
          </p:nvPr>
        </p:nvGraphicFramePr>
        <p:xfrm>
          <a:off x="395536" y="1451953"/>
          <a:ext cx="8136904" cy="4494270"/>
        </p:xfrm>
        <a:graphic>
          <a:graphicData uri="http://schemas.openxmlformats.org/drawingml/2006/table">
            <a:tbl>
              <a:tblPr firstRow="1" bandRow="1">
                <a:tableStyleId>{5C22544A-7EE6-4342-B048-85BDC9FD1C3A}</a:tableStyleId>
              </a:tblPr>
              <a:tblGrid>
                <a:gridCol w="8136904"/>
              </a:tblGrid>
              <a:tr h="464879">
                <a:tc>
                  <a:txBody>
                    <a:bodyPr/>
                    <a:lstStyle/>
                    <a:p>
                      <a:pPr marL="0" indent="0" algn="ctr" rtl="1">
                        <a:buFont typeface="Arial" panose="020B0604020202020204" pitchFamily="34" charset="0"/>
                        <a:buNone/>
                      </a:pPr>
                      <a:r>
                        <a:rPr lang="ar-KW" sz="1800" b="1" kern="1200" dirty="0" smtClean="0">
                          <a:solidFill>
                            <a:schemeClr val="bg1"/>
                          </a:solidFill>
                          <a:latin typeface="+mn-lt"/>
                          <a:ea typeface="+mn-ea"/>
                          <a:cs typeface="mohammad bold art 1" pitchFamily="2" charset="-78"/>
                        </a:rPr>
                        <a:t>مخالفة ضوابط الاستثمار والاقتراض</a:t>
                      </a:r>
                    </a:p>
                  </a:txBody>
                  <a:tcPr>
                    <a:lnL w="12700" cap="flat" cmpd="sng" algn="ctr">
                      <a:solidFill>
                        <a:srgbClr val="B99933"/>
                      </a:solidFill>
                      <a:prstDash val="sysDash"/>
                      <a:round/>
                      <a:headEnd type="none" w="med" len="med"/>
                      <a:tailEnd type="none" w="med" len="med"/>
                    </a:lnL>
                    <a:lnR w="12700" cap="flat" cmpd="sng" algn="ctr">
                      <a:solidFill>
                        <a:srgbClr val="B99933"/>
                      </a:solidFill>
                      <a:prstDash val="sysDash"/>
                      <a:round/>
                      <a:headEnd type="none" w="med" len="med"/>
                      <a:tailEnd type="none" w="med" len="med"/>
                    </a:lnR>
                    <a:lnT w="12700" cap="flat" cmpd="sng" algn="ctr">
                      <a:solidFill>
                        <a:srgbClr val="B99933"/>
                      </a:solidFill>
                      <a:prstDash val="sysDash"/>
                      <a:round/>
                      <a:headEnd type="none" w="med" len="med"/>
                      <a:tailEnd type="none" w="med" len="med"/>
                    </a:lnT>
                    <a:lnB w="12700" cap="flat" cmpd="sng" algn="ctr">
                      <a:solidFill>
                        <a:srgbClr val="B99933"/>
                      </a:solidFill>
                      <a:prstDash val="sysDash"/>
                      <a:round/>
                      <a:headEnd type="none" w="med" len="med"/>
                      <a:tailEnd type="none" w="med" len="med"/>
                    </a:lnB>
                    <a:solidFill>
                      <a:schemeClr val="accent1">
                        <a:lumMod val="50000"/>
                      </a:schemeClr>
                    </a:solidFill>
                  </a:tcPr>
                </a:tc>
              </a:tr>
              <a:tr h="4029391">
                <a:tc>
                  <a:txBody>
                    <a:bodyPr/>
                    <a:lstStyle/>
                    <a:p>
                      <a:pPr marL="0" marR="0" indent="0" algn="just" defTabSz="914400" rtl="1" eaLnBrk="1" fontAlgn="auto" latinLnBrk="0" hangingPunct="1">
                        <a:lnSpc>
                          <a:spcPct val="100000"/>
                        </a:lnSpc>
                        <a:spcBef>
                          <a:spcPts val="0"/>
                        </a:spcBef>
                        <a:spcAft>
                          <a:spcPts val="0"/>
                        </a:spcAft>
                        <a:buClrTx/>
                        <a:buSzTx/>
                        <a:buFont typeface="Arial" panose="020B0604020202020204" pitchFamily="34" charset="0"/>
                        <a:buNone/>
                        <a:tabLst/>
                        <a:defRPr/>
                      </a:pPr>
                      <a:endParaRPr lang="ar-KW" sz="1800" b="0" i="0" u="none" strike="noStrike" kern="1200" baseline="0" noProof="0" dirty="0" smtClean="0">
                        <a:solidFill>
                          <a:schemeClr val="tx2"/>
                        </a:solidFill>
                        <a:latin typeface="+mn-lt"/>
                        <a:ea typeface="+mn-ea"/>
                        <a:cs typeface="mohammad bold art 1" pitchFamily="2" charset="-78"/>
                      </a:endParaRPr>
                    </a:p>
                    <a:p>
                      <a:pPr marL="0" marR="0" indent="0" algn="just" defTabSz="914400" rtl="1" eaLnBrk="1" fontAlgn="auto" latinLnBrk="0" hangingPunct="1">
                        <a:lnSpc>
                          <a:spcPct val="100000"/>
                        </a:lnSpc>
                        <a:spcBef>
                          <a:spcPts val="0"/>
                        </a:spcBef>
                        <a:spcAft>
                          <a:spcPts val="0"/>
                        </a:spcAft>
                        <a:buClrTx/>
                        <a:buSzTx/>
                        <a:buFont typeface="Arial" panose="020B0604020202020204" pitchFamily="34" charset="0"/>
                        <a:buNone/>
                        <a:tabLst/>
                        <a:defRPr/>
                      </a:pPr>
                      <a:endParaRPr lang="ar-KW" sz="1800" b="0" i="0" u="none" strike="noStrike" kern="1200" baseline="0" noProof="0" dirty="0" smtClean="0">
                        <a:solidFill>
                          <a:schemeClr val="tx2"/>
                        </a:solidFill>
                        <a:latin typeface="+mn-lt"/>
                        <a:ea typeface="+mn-ea"/>
                        <a:cs typeface="mohammad bold art 1" pitchFamily="2" charset="-78"/>
                      </a:endParaRPr>
                    </a:p>
                    <a:p>
                      <a:pPr marL="0" marR="0" indent="0" algn="just" defTabSz="914400" rtl="1" eaLnBrk="1" fontAlgn="auto" latinLnBrk="0" hangingPunct="1">
                        <a:lnSpc>
                          <a:spcPct val="100000"/>
                        </a:lnSpc>
                        <a:spcBef>
                          <a:spcPts val="0"/>
                        </a:spcBef>
                        <a:spcAft>
                          <a:spcPts val="0"/>
                        </a:spcAft>
                        <a:buClrTx/>
                        <a:buSzTx/>
                        <a:buFont typeface="Arial" panose="020B0604020202020204" pitchFamily="34" charset="0"/>
                        <a:buNone/>
                        <a:tabLst/>
                        <a:defRPr/>
                      </a:pPr>
                      <a:endParaRPr lang="ar-KW" sz="1800" b="0" i="0" u="none" strike="noStrike" kern="1200" baseline="0" noProof="0" dirty="0" smtClean="0">
                        <a:solidFill>
                          <a:schemeClr val="tx2"/>
                        </a:solidFill>
                        <a:latin typeface="+mn-lt"/>
                        <a:ea typeface="+mn-ea"/>
                        <a:cs typeface="mohammad bold art 1" pitchFamily="2" charset="-78"/>
                      </a:endParaRPr>
                    </a:p>
                    <a:p>
                      <a:pPr marL="0" marR="0" indent="0" algn="just" defTabSz="914400" rtl="1" eaLnBrk="1" fontAlgn="auto" latinLnBrk="0" hangingPunct="1">
                        <a:lnSpc>
                          <a:spcPct val="100000"/>
                        </a:lnSpc>
                        <a:spcBef>
                          <a:spcPts val="0"/>
                        </a:spcBef>
                        <a:spcAft>
                          <a:spcPts val="0"/>
                        </a:spcAft>
                        <a:buClrTx/>
                        <a:buSzTx/>
                        <a:buFont typeface="Arial" panose="020B0604020202020204" pitchFamily="34" charset="0"/>
                        <a:buNone/>
                        <a:tabLst/>
                        <a:defRPr/>
                      </a:pPr>
                      <a:endParaRPr lang="ar-KW" sz="1800" b="0" i="0" u="none" strike="noStrike" kern="1200" baseline="0" noProof="0" dirty="0" smtClean="0">
                        <a:solidFill>
                          <a:schemeClr val="tx2"/>
                        </a:solidFill>
                        <a:latin typeface="+mn-lt"/>
                        <a:ea typeface="+mn-ea"/>
                        <a:cs typeface="mohammad bold art 1" pitchFamily="2" charset="-78"/>
                      </a:endParaRPr>
                    </a:p>
                    <a:p>
                      <a:pPr marL="0" marR="0" indent="0" algn="just" defTabSz="914400" rtl="1" eaLnBrk="1" fontAlgn="auto" latinLnBrk="0" hangingPunct="1">
                        <a:lnSpc>
                          <a:spcPct val="100000"/>
                        </a:lnSpc>
                        <a:spcBef>
                          <a:spcPts val="0"/>
                        </a:spcBef>
                        <a:spcAft>
                          <a:spcPts val="0"/>
                        </a:spcAft>
                        <a:buClrTx/>
                        <a:buSzTx/>
                        <a:buFont typeface="Arial" panose="020B0604020202020204" pitchFamily="34" charset="0"/>
                        <a:buNone/>
                        <a:tabLst/>
                        <a:defRPr/>
                      </a:pPr>
                      <a:r>
                        <a:rPr lang="ar-KW" sz="1800" b="0" i="0" u="none" strike="noStrike" kern="1200" baseline="0" noProof="0" dirty="0" smtClean="0">
                          <a:solidFill>
                            <a:schemeClr val="tx2"/>
                          </a:solidFill>
                          <a:latin typeface="+mn-lt"/>
                          <a:ea typeface="+mn-ea"/>
                          <a:cs typeface="mohammad bold art 1" pitchFamily="2" charset="-78"/>
                        </a:rPr>
                        <a:t>يجب على مدير الصندوق إشعار مراقب الاستثمار بجميع مخالفات حدود الاستثمار ويجب عليه حفظ سجل دائم بالمخالفات وتوثيق الإجراء المتخذ والمدة الزمنية المطلوبة لتصويبها.</a:t>
                      </a:r>
                    </a:p>
                    <a:p>
                      <a:pPr marL="0" indent="0" algn="just" rtl="1">
                        <a:buFont typeface="Arial" panose="020B0604020202020204" pitchFamily="34" charset="0"/>
                        <a:buNone/>
                      </a:pPr>
                      <a:endParaRPr kumimoji="0" lang="ar-KW" sz="1800" b="0" i="0" u="none" strike="noStrike" kern="1200" cap="none" spc="0" normalizeH="0" baseline="0" noProof="0" dirty="0" smtClean="0">
                        <a:ln>
                          <a:noFill/>
                        </a:ln>
                        <a:solidFill>
                          <a:schemeClr val="accent1">
                            <a:lumMod val="75000"/>
                          </a:schemeClr>
                        </a:solidFill>
                        <a:effectLst/>
                        <a:uLnTx/>
                        <a:uFillTx/>
                        <a:latin typeface="+mn-lt"/>
                        <a:ea typeface="+mn-ea"/>
                        <a:cs typeface="mohammad bold art 1" pitchFamily="2" charset="-78"/>
                      </a:endParaRPr>
                    </a:p>
                  </a:txBody>
                  <a:tcPr>
                    <a:lnL w="12700" cap="flat" cmpd="sng" algn="ctr">
                      <a:solidFill>
                        <a:srgbClr val="B99933"/>
                      </a:solidFill>
                      <a:prstDash val="sysDash"/>
                      <a:round/>
                      <a:headEnd type="none" w="med" len="med"/>
                      <a:tailEnd type="none" w="med" len="med"/>
                    </a:lnL>
                    <a:lnR w="12700" cap="flat" cmpd="sng" algn="ctr">
                      <a:solidFill>
                        <a:srgbClr val="B99933"/>
                      </a:solidFill>
                      <a:prstDash val="sysDash"/>
                      <a:round/>
                      <a:headEnd type="none" w="med" len="med"/>
                      <a:tailEnd type="none" w="med" len="med"/>
                    </a:lnR>
                    <a:lnT w="12700" cap="flat" cmpd="sng" algn="ctr">
                      <a:solidFill>
                        <a:srgbClr val="B99933"/>
                      </a:solidFill>
                      <a:prstDash val="sysDash"/>
                      <a:round/>
                      <a:headEnd type="none" w="med" len="med"/>
                      <a:tailEnd type="none" w="med" len="med"/>
                    </a:lnT>
                    <a:lnB w="12700" cap="flat" cmpd="sng" algn="ctr">
                      <a:solidFill>
                        <a:srgbClr val="B99933"/>
                      </a:solidFill>
                      <a:prstDash val="sysDash"/>
                      <a:round/>
                      <a:headEnd type="none" w="med" len="med"/>
                      <a:tailEnd type="none" w="med" len="med"/>
                    </a:lnB>
                    <a:solidFill>
                      <a:schemeClr val="bg1"/>
                    </a:solidFill>
                  </a:tcPr>
                </a:tc>
              </a:tr>
            </a:tbl>
          </a:graphicData>
        </a:graphic>
      </p:graphicFrame>
    </p:spTree>
    <p:extLst>
      <p:ext uri="{BB962C8B-B14F-4D97-AF65-F5344CB8AC3E}">
        <p14:creationId xmlns:p14="http://schemas.microsoft.com/office/powerpoint/2010/main" val="264313376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491880" y="274638"/>
            <a:ext cx="5194921" cy="1143000"/>
          </a:xfrm>
        </p:spPr>
        <p:txBody>
          <a:bodyPr>
            <a:normAutofit fontScale="90000"/>
          </a:bodyPr>
          <a:lstStyle/>
          <a:p>
            <a:pPr lvl="0" algn="r"/>
            <a:r>
              <a:rPr lang="ar-KW" sz="3600" b="1" dirty="0">
                <a:solidFill>
                  <a:schemeClr val="tx2"/>
                </a:solidFill>
                <a:cs typeface="mohammad bold art 1" pitchFamily="2" charset="-78"/>
              </a:rPr>
              <a:t>التغييرات الجوهرية في ضوابط الاستثمار</a:t>
            </a:r>
            <a:endParaRPr lang="en-US" sz="3600" b="1" dirty="0">
              <a:solidFill>
                <a:schemeClr val="tx2"/>
              </a:solidFill>
              <a:latin typeface="Sakkal Majalla" pitchFamily="2" charset="-78"/>
              <a:cs typeface="Arial" charset="0"/>
            </a:endParaRPr>
          </a:p>
        </p:txBody>
      </p:sp>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rPr>
              <a:pPr/>
              <a:t>16</a:t>
            </a:fld>
            <a:endParaRPr lang="en-US" dirty="0">
              <a:solidFill>
                <a:prstClr val="black">
                  <a:tint val="75000"/>
                </a:prstClr>
              </a:solidFill>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90"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graphicFrame>
        <p:nvGraphicFramePr>
          <p:cNvPr id="13" name="Content Placeholder 4"/>
          <p:cNvGraphicFramePr>
            <a:graphicFrameLocks noGrp="1"/>
          </p:cNvGraphicFramePr>
          <p:nvPr>
            <p:ph idx="1"/>
            <p:extLst>
              <p:ext uri="{D42A27DB-BD31-4B8C-83A1-F6EECF244321}">
                <p14:modId xmlns:p14="http://schemas.microsoft.com/office/powerpoint/2010/main" val="672753740"/>
              </p:ext>
            </p:extLst>
          </p:nvPr>
        </p:nvGraphicFramePr>
        <p:xfrm>
          <a:off x="395536" y="1451953"/>
          <a:ext cx="8136904" cy="4638991"/>
        </p:xfrm>
        <a:graphic>
          <a:graphicData uri="http://schemas.openxmlformats.org/drawingml/2006/table">
            <a:tbl>
              <a:tblPr firstRow="1" bandRow="1">
                <a:tableStyleId>{5C22544A-7EE6-4342-B048-85BDC9FD1C3A}</a:tableStyleId>
              </a:tblPr>
              <a:tblGrid>
                <a:gridCol w="8136904"/>
              </a:tblGrid>
              <a:tr h="464879">
                <a:tc>
                  <a:txBody>
                    <a:bodyPr/>
                    <a:lstStyle/>
                    <a:p>
                      <a:pPr marL="0" indent="0" algn="ctr" rtl="1">
                        <a:buFont typeface="Wingdings" panose="05000000000000000000" pitchFamily="2" charset="2"/>
                        <a:buNone/>
                      </a:pPr>
                      <a:endParaRPr lang="ar-KW" sz="1600" b="1" kern="1200" dirty="0" smtClean="0">
                        <a:solidFill>
                          <a:schemeClr val="bg1"/>
                        </a:solidFill>
                        <a:latin typeface="+mn-lt"/>
                        <a:ea typeface="+mn-ea"/>
                        <a:cs typeface="+mn-cs"/>
                      </a:endParaRPr>
                    </a:p>
                    <a:p>
                      <a:pPr marL="0" indent="0" algn="ctr" rtl="1">
                        <a:buFont typeface="Wingdings" panose="05000000000000000000" pitchFamily="2" charset="2"/>
                        <a:buNone/>
                      </a:pPr>
                      <a:r>
                        <a:rPr lang="ar-KW" sz="1800" b="1" kern="1200" dirty="0" smtClean="0">
                          <a:solidFill>
                            <a:schemeClr val="bg1"/>
                          </a:solidFill>
                          <a:latin typeface="+mn-lt"/>
                          <a:ea typeface="+mn-ea"/>
                          <a:cs typeface="mohammad bold art 1" pitchFamily="2" charset="-78"/>
                        </a:rPr>
                        <a:t>ضوابط الاستثمار في صناديق الاستثمار في الأوراق المالية</a:t>
                      </a:r>
                    </a:p>
                  </a:txBody>
                  <a:tcPr>
                    <a:lnL w="12700" cap="flat" cmpd="sng" algn="ctr">
                      <a:solidFill>
                        <a:srgbClr val="B99933"/>
                      </a:solidFill>
                      <a:prstDash val="sysDash"/>
                      <a:round/>
                      <a:headEnd type="none" w="med" len="med"/>
                      <a:tailEnd type="none" w="med" len="med"/>
                    </a:lnL>
                    <a:lnR w="12700" cap="flat" cmpd="sng" algn="ctr">
                      <a:solidFill>
                        <a:srgbClr val="B99933"/>
                      </a:solidFill>
                      <a:prstDash val="sysDash"/>
                      <a:round/>
                      <a:headEnd type="none" w="med" len="med"/>
                      <a:tailEnd type="none" w="med" len="med"/>
                    </a:lnR>
                    <a:lnT w="12700" cap="flat" cmpd="sng" algn="ctr">
                      <a:solidFill>
                        <a:srgbClr val="B99933"/>
                      </a:solidFill>
                      <a:prstDash val="sysDash"/>
                      <a:round/>
                      <a:headEnd type="none" w="med" len="med"/>
                      <a:tailEnd type="none" w="med" len="med"/>
                    </a:lnT>
                    <a:lnB w="12700" cap="flat" cmpd="sng" algn="ctr">
                      <a:solidFill>
                        <a:srgbClr val="B99933"/>
                      </a:solidFill>
                      <a:prstDash val="sysDash"/>
                      <a:round/>
                      <a:headEnd type="none" w="med" len="med"/>
                      <a:tailEnd type="none" w="med" len="med"/>
                    </a:lnB>
                    <a:solidFill>
                      <a:schemeClr val="accent1">
                        <a:lumMod val="50000"/>
                      </a:schemeClr>
                    </a:solidFill>
                  </a:tcPr>
                </a:tc>
              </a:tr>
              <a:tr h="4029391">
                <a:tc>
                  <a:txBody>
                    <a:bodyPr/>
                    <a:lstStyle/>
                    <a:p>
                      <a:pPr algn="r" rtl="1"/>
                      <a:endParaRPr lang="ar-KW" sz="1600" b="1" i="0" u="none" strike="noStrike" kern="1200" baseline="0" dirty="0" smtClean="0">
                        <a:solidFill>
                          <a:schemeClr val="tx2"/>
                        </a:solidFill>
                        <a:latin typeface="+mn-lt"/>
                        <a:ea typeface="+mn-ea"/>
                        <a:cs typeface="+mn-cs"/>
                      </a:endParaRPr>
                    </a:p>
                    <a:p>
                      <a:pPr marL="285750" marR="0" indent="-285750" algn="just" defTabSz="914400" rtl="1" eaLnBrk="1" fontAlgn="auto" latinLnBrk="0" hangingPunct="1">
                        <a:lnSpc>
                          <a:spcPct val="100000"/>
                        </a:lnSpc>
                        <a:spcBef>
                          <a:spcPts val="0"/>
                        </a:spcBef>
                        <a:spcAft>
                          <a:spcPts val="0"/>
                        </a:spcAft>
                        <a:buClrTx/>
                        <a:buSzTx/>
                        <a:buFont typeface="Arial" panose="020B0604020202020204" pitchFamily="34" charset="0"/>
                        <a:buChar char="•"/>
                        <a:tabLst/>
                        <a:defRPr/>
                      </a:pPr>
                      <a:r>
                        <a:rPr lang="ar-KW" sz="1800" b="0" i="0" u="none" strike="noStrike" kern="1200" baseline="0" dirty="0" smtClean="0">
                          <a:solidFill>
                            <a:schemeClr val="tx2"/>
                          </a:solidFill>
                          <a:latin typeface="+mn-lt"/>
                          <a:ea typeface="+mn-ea"/>
                          <a:cs typeface="mohammad bold art 1" pitchFamily="2" charset="-78"/>
                        </a:rPr>
                        <a:t>عدم تجاوز استثمارات صندوق الاستثمار في أوراق مالية صادرة عن مصدر واحد نسبة </a:t>
                      </a:r>
                      <a:r>
                        <a:rPr lang="ar-KW" sz="1800" b="1" i="0" u="sng" strike="noStrike" kern="1200" baseline="0" dirty="0" smtClean="0">
                          <a:solidFill>
                            <a:schemeClr val="tx2"/>
                          </a:solidFill>
                          <a:latin typeface="+mn-lt"/>
                          <a:ea typeface="+mn-ea"/>
                          <a:cs typeface="mohammad bold art 1" pitchFamily="2" charset="-78"/>
                        </a:rPr>
                        <a:t>15</a:t>
                      </a:r>
                      <a:r>
                        <a:rPr lang="ar-KW" sz="1800" b="0" i="0" u="sng" strike="noStrike" kern="1200" baseline="0" dirty="0" smtClean="0">
                          <a:solidFill>
                            <a:schemeClr val="tx2"/>
                          </a:solidFill>
                          <a:latin typeface="+mn-lt"/>
                          <a:ea typeface="+mn-ea"/>
                          <a:cs typeface="mohammad bold art 1" pitchFamily="2" charset="-78"/>
                        </a:rPr>
                        <a:t>%</a:t>
                      </a:r>
                      <a:r>
                        <a:rPr lang="ar-KW" sz="1800" b="0" i="0" u="none" strike="noStrike" kern="1200" baseline="0" dirty="0" smtClean="0">
                          <a:solidFill>
                            <a:schemeClr val="tx2"/>
                          </a:solidFill>
                          <a:latin typeface="+mn-lt"/>
                          <a:ea typeface="+mn-ea"/>
                          <a:cs typeface="mohammad bold art 1" pitchFamily="2" charset="-78"/>
                        </a:rPr>
                        <a:t> من صافي قيمة أصول الصندوق.</a:t>
                      </a:r>
                    </a:p>
                    <a:p>
                      <a:pPr marL="285750" marR="0" indent="-285750" algn="just" defTabSz="914400" rtl="1" eaLnBrk="1" fontAlgn="auto" latinLnBrk="0" hangingPunct="1">
                        <a:lnSpc>
                          <a:spcPct val="100000"/>
                        </a:lnSpc>
                        <a:spcBef>
                          <a:spcPts val="0"/>
                        </a:spcBef>
                        <a:spcAft>
                          <a:spcPts val="0"/>
                        </a:spcAft>
                        <a:buClrTx/>
                        <a:buSzTx/>
                        <a:buFont typeface="Arial" panose="020B0604020202020204" pitchFamily="34" charset="0"/>
                        <a:buChar char="•"/>
                        <a:tabLst/>
                        <a:defRPr/>
                      </a:pPr>
                      <a:endParaRPr lang="ar-KW" sz="1800" b="0" i="0" u="none" strike="noStrike" kern="1200" baseline="0" dirty="0" smtClean="0">
                        <a:solidFill>
                          <a:schemeClr val="tx2"/>
                        </a:solidFill>
                        <a:latin typeface="+mn-lt"/>
                        <a:ea typeface="+mn-ea"/>
                        <a:cs typeface="mohammad bold art 1" pitchFamily="2" charset="-78"/>
                      </a:endParaRPr>
                    </a:p>
                    <a:p>
                      <a:pPr marL="285750" marR="0" indent="-285750" algn="just" defTabSz="914400" rtl="1" eaLnBrk="1" fontAlgn="auto" latinLnBrk="0" hangingPunct="1">
                        <a:lnSpc>
                          <a:spcPct val="100000"/>
                        </a:lnSpc>
                        <a:spcBef>
                          <a:spcPts val="0"/>
                        </a:spcBef>
                        <a:spcAft>
                          <a:spcPts val="0"/>
                        </a:spcAft>
                        <a:buClrTx/>
                        <a:buSzTx/>
                        <a:buFont typeface="Arial" panose="020B0604020202020204" pitchFamily="34" charset="0"/>
                        <a:buChar char="•"/>
                        <a:tabLst/>
                        <a:defRPr/>
                      </a:pPr>
                      <a:r>
                        <a:rPr lang="ar-KW" sz="1800" b="0" i="0" u="none" strike="noStrike" kern="1200" baseline="0" dirty="0" smtClean="0">
                          <a:solidFill>
                            <a:schemeClr val="tx2"/>
                          </a:solidFill>
                          <a:latin typeface="+mn-lt"/>
                          <a:ea typeface="+mn-ea"/>
                          <a:cs typeface="mohammad bold art 1" pitchFamily="2" charset="-78"/>
                        </a:rPr>
                        <a:t>يجوز للصندوق أن يستثمر ما نسبته 15% كحد أقصى من صافي قيمة أصوله في أي صكوك أو سندات صادرة عن حكومات دول مجلس التعاون لدول الخليج العربية أو بضمانتها </a:t>
                      </a:r>
                      <a:r>
                        <a:rPr lang="ar-KW" sz="1800" b="0" i="0" u="sng" strike="noStrike" kern="1200" baseline="0" dirty="0" smtClean="0">
                          <a:solidFill>
                            <a:schemeClr val="tx2"/>
                          </a:solidFill>
                          <a:latin typeface="+mn-lt"/>
                          <a:ea typeface="+mn-ea"/>
                          <a:cs typeface="mohammad bold art 1" pitchFamily="2" charset="-78"/>
                        </a:rPr>
                        <a:t>في وقت الاستثمار، على أن ينص النظام الأساسي على ذلك. </a:t>
                      </a:r>
                    </a:p>
                    <a:p>
                      <a:pPr marL="0" marR="0" indent="0" algn="just" defTabSz="914400" rtl="1" eaLnBrk="1" fontAlgn="auto" latinLnBrk="0" hangingPunct="1">
                        <a:lnSpc>
                          <a:spcPct val="100000"/>
                        </a:lnSpc>
                        <a:spcBef>
                          <a:spcPts val="0"/>
                        </a:spcBef>
                        <a:spcAft>
                          <a:spcPts val="0"/>
                        </a:spcAft>
                        <a:buClrTx/>
                        <a:buSzTx/>
                        <a:buFont typeface="Arial" panose="020B0604020202020204" pitchFamily="34" charset="0"/>
                        <a:buNone/>
                        <a:tabLst/>
                        <a:defRPr/>
                      </a:pPr>
                      <a:endParaRPr lang="ar-KW" sz="1800" b="0" i="0" u="none" strike="noStrike" kern="1200" baseline="0" dirty="0" smtClean="0">
                        <a:solidFill>
                          <a:schemeClr val="tx2"/>
                        </a:solidFill>
                        <a:latin typeface="+mn-lt"/>
                        <a:ea typeface="+mn-ea"/>
                        <a:cs typeface="mohammad bold art 1" pitchFamily="2" charset="-78"/>
                      </a:endParaRPr>
                    </a:p>
                    <a:p>
                      <a:pPr marL="285750" marR="0" indent="-285750" algn="just" defTabSz="914400" rtl="1" eaLnBrk="1" fontAlgn="auto" latinLnBrk="0" hangingPunct="1">
                        <a:lnSpc>
                          <a:spcPct val="100000"/>
                        </a:lnSpc>
                        <a:spcBef>
                          <a:spcPts val="0"/>
                        </a:spcBef>
                        <a:spcAft>
                          <a:spcPts val="0"/>
                        </a:spcAft>
                        <a:buClrTx/>
                        <a:buSzTx/>
                        <a:buFont typeface="Arial" panose="020B0604020202020204" pitchFamily="34" charset="0"/>
                        <a:buChar char="•"/>
                        <a:tabLst/>
                        <a:defRPr/>
                      </a:pPr>
                      <a:r>
                        <a:rPr lang="ar-KW" sz="1800" b="0" i="0" u="none" strike="noStrike" kern="1200" baseline="0" dirty="0" smtClean="0">
                          <a:solidFill>
                            <a:schemeClr val="tx2"/>
                          </a:solidFill>
                          <a:latin typeface="+mn-lt"/>
                          <a:ea typeface="+mn-ea"/>
                          <a:cs typeface="mohammad bold art 1" pitchFamily="2" charset="-78"/>
                        </a:rPr>
                        <a:t>يجوز للصندوق أن يستثمر ما نسبته 15% كحد أقصى من صافي قيمة أصوله في صناديق استثمار أخرى </a:t>
                      </a:r>
                      <a:r>
                        <a:rPr lang="ar-KW" sz="1800" b="0" i="0" u="sng" strike="noStrike" kern="1200" baseline="0" dirty="0" smtClean="0">
                          <a:solidFill>
                            <a:schemeClr val="tx2"/>
                          </a:solidFill>
                          <a:latin typeface="+mn-lt"/>
                          <a:ea typeface="+mn-ea"/>
                          <a:cs typeface="mohammad bold art 1" pitchFamily="2" charset="-78"/>
                        </a:rPr>
                        <a:t>مرخصة من الهيئة أو مرخص لها من قبل جهة رقابية أجنبية وفق معايير وشروط تنظيمية مماثلة على الأقل لتلك التي تطبقها الهيئة على أن ينص النظام الأساسي للصندوق على ذلك الاستثمار ونوع الصندوق. بشرط ألا يكون أي من تلك الصناديق المستثمر فيها يتم إدارته من قبل نفس مدير الصندوق. </a:t>
                      </a:r>
                    </a:p>
                  </a:txBody>
                  <a:tcPr>
                    <a:lnL w="12700" cap="flat" cmpd="sng" algn="ctr">
                      <a:solidFill>
                        <a:srgbClr val="B99933"/>
                      </a:solidFill>
                      <a:prstDash val="sysDash"/>
                      <a:round/>
                      <a:headEnd type="none" w="med" len="med"/>
                      <a:tailEnd type="none" w="med" len="med"/>
                    </a:lnL>
                    <a:lnR w="12700" cap="flat" cmpd="sng" algn="ctr">
                      <a:solidFill>
                        <a:srgbClr val="B99933"/>
                      </a:solidFill>
                      <a:prstDash val="sysDash"/>
                      <a:round/>
                      <a:headEnd type="none" w="med" len="med"/>
                      <a:tailEnd type="none" w="med" len="med"/>
                    </a:lnR>
                    <a:lnT w="12700" cap="flat" cmpd="sng" algn="ctr">
                      <a:solidFill>
                        <a:srgbClr val="B99933"/>
                      </a:solidFill>
                      <a:prstDash val="sysDash"/>
                      <a:round/>
                      <a:headEnd type="none" w="med" len="med"/>
                      <a:tailEnd type="none" w="med" len="med"/>
                    </a:lnT>
                    <a:lnB w="12700" cap="flat" cmpd="sng" algn="ctr">
                      <a:solidFill>
                        <a:srgbClr val="B99933"/>
                      </a:solidFill>
                      <a:prstDash val="sysDash"/>
                      <a:round/>
                      <a:headEnd type="none" w="med" len="med"/>
                      <a:tailEnd type="none" w="med" len="med"/>
                    </a:lnB>
                    <a:solidFill>
                      <a:schemeClr val="bg1"/>
                    </a:solidFill>
                  </a:tcPr>
                </a:tc>
              </a:tr>
            </a:tbl>
          </a:graphicData>
        </a:graphic>
      </p:graphicFrame>
    </p:spTree>
    <p:extLst>
      <p:ext uri="{BB962C8B-B14F-4D97-AF65-F5344CB8AC3E}">
        <p14:creationId xmlns:p14="http://schemas.microsoft.com/office/powerpoint/2010/main" val="108955345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491880" y="274638"/>
            <a:ext cx="5194921" cy="1143000"/>
          </a:xfrm>
        </p:spPr>
        <p:txBody>
          <a:bodyPr>
            <a:normAutofit fontScale="90000"/>
          </a:bodyPr>
          <a:lstStyle/>
          <a:p>
            <a:pPr lvl="0" algn="r"/>
            <a:r>
              <a:rPr lang="ar-KW" sz="3600" b="1" dirty="0">
                <a:solidFill>
                  <a:schemeClr val="tx2"/>
                </a:solidFill>
                <a:cs typeface="mohammad bold art 1" pitchFamily="2" charset="-78"/>
              </a:rPr>
              <a:t>التغييرات الجوهرية في ضوابط الاستثمار</a:t>
            </a:r>
            <a:endParaRPr lang="en-US" sz="3600" b="1" dirty="0">
              <a:solidFill>
                <a:schemeClr val="tx2"/>
              </a:solidFill>
              <a:latin typeface="Sakkal Majalla" pitchFamily="2" charset="-78"/>
              <a:cs typeface="Arial" charset="0"/>
            </a:endParaRPr>
          </a:p>
        </p:txBody>
      </p:sp>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rPr>
              <a:pPr/>
              <a:t>17</a:t>
            </a:fld>
            <a:endParaRPr lang="en-US" dirty="0">
              <a:solidFill>
                <a:prstClr val="black">
                  <a:tint val="75000"/>
                </a:prstClr>
              </a:solidFill>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90"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graphicFrame>
        <p:nvGraphicFramePr>
          <p:cNvPr id="13" name="Content Placeholder 4"/>
          <p:cNvGraphicFramePr>
            <a:graphicFrameLocks noGrp="1"/>
          </p:cNvGraphicFramePr>
          <p:nvPr>
            <p:ph idx="1"/>
            <p:extLst>
              <p:ext uri="{D42A27DB-BD31-4B8C-83A1-F6EECF244321}">
                <p14:modId xmlns:p14="http://schemas.microsoft.com/office/powerpoint/2010/main" val="1482382935"/>
              </p:ext>
            </p:extLst>
          </p:nvPr>
        </p:nvGraphicFramePr>
        <p:xfrm>
          <a:off x="395536" y="1451953"/>
          <a:ext cx="8136904" cy="4638991"/>
        </p:xfrm>
        <a:graphic>
          <a:graphicData uri="http://schemas.openxmlformats.org/drawingml/2006/table">
            <a:tbl>
              <a:tblPr firstRow="1" bandRow="1">
                <a:tableStyleId>{5C22544A-7EE6-4342-B048-85BDC9FD1C3A}</a:tableStyleId>
              </a:tblPr>
              <a:tblGrid>
                <a:gridCol w="8136904"/>
              </a:tblGrid>
              <a:tr h="464879">
                <a:tc>
                  <a:txBody>
                    <a:bodyPr/>
                    <a:lstStyle/>
                    <a:p>
                      <a:pPr marL="0" indent="0" algn="ctr" rtl="1">
                        <a:buFont typeface="Wingdings" panose="05000000000000000000" pitchFamily="2" charset="2"/>
                        <a:buNone/>
                      </a:pPr>
                      <a:endParaRPr lang="ar-KW" sz="1600" b="1" kern="1200" dirty="0" smtClean="0">
                        <a:solidFill>
                          <a:schemeClr val="bg1"/>
                        </a:solidFill>
                        <a:latin typeface="+mn-lt"/>
                        <a:ea typeface="+mn-ea"/>
                        <a:cs typeface="+mn-cs"/>
                      </a:endParaRPr>
                    </a:p>
                    <a:p>
                      <a:pPr marL="0" indent="0" algn="ctr" rtl="1">
                        <a:buFont typeface="Wingdings" panose="05000000000000000000" pitchFamily="2" charset="2"/>
                        <a:buNone/>
                      </a:pPr>
                      <a:r>
                        <a:rPr lang="ar-KW" sz="1800" b="1" kern="1200" dirty="0" smtClean="0">
                          <a:solidFill>
                            <a:schemeClr val="bg1"/>
                          </a:solidFill>
                          <a:latin typeface="+mn-lt"/>
                          <a:ea typeface="+mn-ea"/>
                          <a:cs typeface="mohammad bold art 1" pitchFamily="2" charset="-78"/>
                        </a:rPr>
                        <a:t>يتبع - ضوابط الاستثمار في صناديق الاستثمار في الأوراق المالية</a:t>
                      </a:r>
                    </a:p>
                  </a:txBody>
                  <a:tcPr>
                    <a:lnL w="12700" cap="flat" cmpd="sng" algn="ctr">
                      <a:solidFill>
                        <a:srgbClr val="B99933"/>
                      </a:solidFill>
                      <a:prstDash val="sysDash"/>
                      <a:round/>
                      <a:headEnd type="none" w="med" len="med"/>
                      <a:tailEnd type="none" w="med" len="med"/>
                    </a:lnL>
                    <a:lnR w="12700" cap="flat" cmpd="sng" algn="ctr">
                      <a:solidFill>
                        <a:srgbClr val="B99933"/>
                      </a:solidFill>
                      <a:prstDash val="sysDash"/>
                      <a:round/>
                      <a:headEnd type="none" w="med" len="med"/>
                      <a:tailEnd type="none" w="med" len="med"/>
                    </a:lnR>
                    <a:lnT w="12700" cap="flat" cmpd="sng" algn="ctr">
                      <a:solidFill>
                        <a:srgbClr val="B99933"/>
                      </a:solidFill>
                      <a:prstDash val="sysDash"/>
                      <a:round/>
                      <a:headEnd type="none" w="med" len="med"/>
                      <a:tailEnd type="none" w="med" len="med"/>
                    </a:lnT>
                    <a:lnB w="12700" cap="flat" cmpd="sng" algn="ctr">
                      <a:solidFill>
                        <a:srgbClr val="B99933"/>
                      </a:solidFill>
                      <a:prstDash val="sysDash"/>
                      <a:round/>
                      <a:headEnd type="none" w="med" len="med"/>
                      <a:tailEnd type="none" w="med" len="med"/>
                    </a:lnB>
                    <a:solidFill>
                      <a:schemeClr val="accent1">
                        <a:lumMod val="50000"/>
                      </a:schemeClr>
                    </a:solidFill>
                  </a:tcPr>
                </a:tc>
              </a:tr>
              <a:tr h="4029391">
                <a:tc>
                  <a:txBody>
                    <a:bodyPr/>
                    <a:lstStyle/>
                    <a:p>
                      <a:pPr marL="0" marR="0" indent="0" algn="just" defTabSz="914400" rtl="1" eaLnBrk="1" fontAlgn="auto" latinLnBrk="0" hangingPunct="1">
                        <a:lnSpc>
                          <a:spcPct val="100000"/>
                        </a:lnSpc>
                        <a:spcBef>
                          <a:spcPts val="0"/>
                        </a:spcBef>
                        <a:spcAft>
                          <a:spcPts val="0"/>
                        </a:spcAft>
                        <a:buClrTx/>
                        <a:buSzTx/>
                        <a:buFont typeface="Arial" panose="020B0604020202020204" pitchFamily="34" charset="0"/>
                        <a:buNone/>
                        <a:tabLst/>
                        <a:defRPr/>
                      </a:pPr>
                      <a:endParaRPr lang="ar-KW" sz="1800" b="0" i="0" u="sng" strike="noStrike" kern="1200" baseline="0" dirty="0" smtClean="0">
                        <a:solidFill>
                          <a:schemeClr val="tx2"/>
                        </a:solidFill>
                        <a:latin typeface="+mn-lt"/>
                        <a:ea typeface="+mn-ea"/>
                        <a:cs typeface="mohammad bold art 1" pitchFamily="2" charset="-78"/>
                      </a:endParaRPr>
                    </a:p>
                    <a:p>
                      <a:pPr marL="285750" marR="0" indent="-285750" algn="just" defTabSz="914400" rtl="1" eaLnBrk="1" fontAlgn="auto" latinLnBrk="0" hangingPunct="1">
                        <a:lnSpc>
                          <a:spcPct val="100000"/>
                        </a:lnSpc>
                        <a:spcBef>
                          <a:spcPts val="0"/>
                        </a:spcBef>
                        <a:spcAft>
                          <a:spcPts val="0"/>
                        </a:spcAft>
                        <a:buClrTx/>
                        <a:buSzTx/>
                        <a:buFont typeface="Arial" panose="020B0604020202020204" pitchFamily="34" charset="0"/>
                        <a:buChar char="•"/>
                        <a:tabLst/>
                        <a:defRPr/>
                      </a:pPr>
                      <a:r>
                        <a:rPr lang="ar-KW" sz="1800" b="0" i="0" u="none" strike="noStrike" kern="1200" baseline="0" dirty="0" smtClean="0">
                          <a:solidFill>
                            <a:schemeClr val="tx2"/>
                          </a:solidFill>
                          <a:latin typeface="+mn-lt"/>
                          <a:ea typeface="+mn-ea"/>
                          <a:cs typeface="mohammad bold art 1" pitchFamily="2" charset="-78"/>
                        </a:rPr>
                        <a:t>يجوز للصندوق الذي يهدف نظامه الأساسي إلى الاستثمار في أسهم الشركات المدرجة في سوق الكويت للأوراق المالية </a:t>
                      </a:r>
                      <a:r>
                        <a:rPr lang="ar-KW" sz="1800" b="0" i="0" u="sng" strike="noStrike" kern="1200" baseline="0" dirty="0" smtClean="0">
                          <a:solidFill>
                            <a:schemeClr val="tx2"/>
                          </a:solidFill>
                          <a:latin typeface="+mn-lt"/>
                          <a:ea typeface="+mn-ea"/>
                          <a:cs typeface="mohammad bold art 1" pitchFamily="2" charset="-78"/>
                        </a:rPr>
                        <a:t>أو أي سوق مالية منظمة أخرى</a:t>
                      </a:r>
                      <a:r>
                        <a:rPr lang="ar-KW" sz="1800" b="0" i="0" u="none" strike="noStrike" kern="1200" baseline="0" dirty="0" smtClean="0">
                          <a:solidFill>
                            <a:schemeClr val="tx2"/>
                          </a:solidFill>
                          <a:latin typeface="+mn-lt"/>
                          <a:ea typeface="+mn-ea"/>
                          <a:cs typeface="mohammad bold art 1" pitchFamily="2" charset="-78"/>
                        </a:rPr>
                        <a:t> أن يستثمر أكثر من </a:t>
                      </a:r>
                      <a:r>
                        <a:rPr lang="ar-KW" sz="1800" b="0" i="0" u="sng" strike="noStrike" kern="1200" baseline="0" dirty="0" smtClean="0">
                          <a:solidFill>
                            <a:schemeClr val="tx2"/>
                          </a:solidFill>
                          <a:latin typeface="+mn-lt"/>
                          <a:ea typeface="+mn-ea"/>
                          <a:cs typeface="mohammad bold art 1" pitchFamily="2" charset="-78"/>
                        </a:rPr>
                        <a:t>15%</a:t>
                      </a:r>
                      <a:r>
                        <a:rPr lang="ar-KW" sz="1800" b="0" i="0" u="none" strike="noStrike" kern="1200" baseline="0" dirty="0" smtClean="0">
                          <a:solidFill>
                            <a:schemeClr val="tx2"/>
                          </a:solidFill>
                          <a:latin typeface="+mn-lt"/>
                          <a:ea typeface="+mn-ea"/>
                          <a:cs typeface="mohammad bold art 1" pitchFamily="2" charset="-78"/>
                        </a:rPr>
                        <a:t> من صافي قيمة أصوله في أسهم أي شركة مدرجة على ألا يتجاوز ذلك نسبة القيمة السوقية للشركة إلى إجمالي القيمة السوقية للسوق ككل.</a:t>
                      </a:r>
                    </a:p>
                    <a:p>
                      <a:pPr marL="0" marR="0" indent="0" algn="just" defTabSz="914400" rtl="1" eaLnBrk="1" fontAlgn="auto" latinLnBrk="0" hangingPunct="1">
                        <a:lnSpc>
                          <a:spcPct val="100000"/>
                        </a:lnSpc>
                        <a:spcBef>
                          <a:spcPts val="0"/>
                        </a:spcBef>
                        <a:spcAft>
                          <a:spcPts val="0"/>
                        </a:spcAft>
                        <a:buClrTx/>
                        <a:buSzTx/>
                        <a:buFont typeface="Arial" panose="020B0604020202020204" pitchFamily="34" charset="0"/>
                        <a:buNone/>
                        <a:tabLst/>
                        <a:defRPr/>
                      </a:pPr>
                      <a:endParaRPr lang="ar-KW" sz="1800" b="0" i="0" u="none" strike="noStrike" kern="1200" baseline="0" dirty="0" smtClean="0">
                        <a:solidFill>
                          <a:schemeClr val="tx2"/>
                        </a:solidFill>
                        <a:latin typeface="+mn-lt"/>
                        <a:ea typeface="+mn-ea"/>
                        <a:cs typeface="mohammad bold art 1" pitchFamily="2" charset="-78"/>
                      </a:endParaRPr>
                    </a:p>
                    <a:p>
                      <a:pPr marL="285750" marR="0" indent="-285750" algn="just" defTabSz="914400" rtl="1" eaLnBrk="1" fontAlgn="auto" latinLnBrk="0" hangingPunct="1">
                        <a:lnSpc>
                          <a:spcPct val="100000"/>
                        </a:lnSpc>
                        <a:spcBef>
                          <a:spcPts val="0"/>
                        </a:spcBef>
                        <a:spcAft>
                          <a:spcPts val="0"/>
                        </a:spcAft>
                        <a:buClrTx/>
                        <a:buSzTx/>
                        <a:buFont typeface="Arial" panose="020B0604020202020204" pitchFamily="34" charset="0"/>
                        <a:buChar char="•"/>
                        <a:tabLst/>
                        <a:defRPr/>
                      </a:pPr>
                      <a:r>
                        <a:rPr lang="ar-KW" sz="1800" b="0" i="0" u="none" strike="noStrike" kern="1200" baseline="0" dirty="0" smtClean="0">
                          <a:solidFill>
                            <a:schemeClr val="tx2"/>
                          </a:solidFill>
                          <a:latin typeface="+mn-lt"/>
                          <a:ea typeface="+mn-ea"/>
                          <a:cs typeface="mohammad bold art 1" pitchFamily="2" charset="-78"/>
                        </a:rPr>
                        <a:t>يجوز لصندوق الاستثمار الذي يهدف نظامه الأساسي إلى الاستثمار في مجال أو قطاع معين </a:t>
                      </a:r>
                      <a:r>
                        <a:rPr lang="ar-KW" sz="1800" b="0" i="0" u="sng" strike="noStrike" kern="1200" baseline="0" dirty="0" smtClean="0">
                          <a:solidFill>
                            <a:schemeClr val="tx2"/>
                          </a:solidFill>
                          <a:latin typeface="+mn-lt"/>
                          <a:ea typeface="+mn-ea"/>
                          <a:cs typeface="mohammad bold art 1" pitchFamily="2" charset="-78"/>
                        </a:rPr>
                        <a:t>أو مؤشر معين</a:t>
                      </a:r>
                      <a:r>
                        <a:rPr lang="ar-KW" sz="1800" b="0" i="0" u="none" strike="noStrike" kern="1200" baseline="0" dirty="0" smtClean="0">
                          <a:solidFill>
                            <a:schemeClr val="tx2"/>
                          </a:solidFill>
                          <a:latin typeface="+mn-lt"/>
                          <a:ea typeface="+mn-ea"/>
                          <a:cs typeface="mohammad bold art 1" pitchFamily="2" charset="-78"/>
                        </a:rPr>
                        <a:t> من الأسهم المدرجة في استثمار أكثر من </a:t>
                      </a:r>
                      <a:r>
                        <a:rPr lang="ar-KW" sz="1800" b="0" i="0" u="sng" strike="noStrike" kern="1200" baseline="0" dirty="0" smtClean="0">
                          <a:solidFill>
                            <a:schemeClr val="tx2"/>
                          </a:solidFill>
                          <a:latin typeface="+mn-lt"/>
                          <a:ea typeface="+mn-ea"/>
                          <a:cs typeface="mohammad bold art 1" pitchFamily="2" charset="-78"/>
                        </a:rPr>
                        <a:t>15%</a:t>
                      </a:r>
                      <a:r>
                        <a:rPr lang="ar-KW" sz="1800" b="0" i="0" u="none" strike="noStrike" kern="1200" baseline="0" dirty="0" smtClean="0">
                          <a:solidFill>
                            <a:schemeClr val="tx2"/>
                          </a:solidFill>
                          <a:latin typeface="+mn-lt"/>
                          <a:ea typeface="+mn-ea"/>
                          <a:cs typeface="mohammad bold art 1" pitchFamily="2" charset="-78"/>
                        </a:rPr>
                        <a:t> من صافي قيمة أصول الصندوق في أسهم أي شركة تعمل في ذلك المجال أو القطاع </a:t>
                      </a:r>
                      <a:r>
                        <a:rPr lang="ar-KW" sz="1800" b="0" i="0" u="sng" strike="noStrike" kern="1200" baseline="0" dirty="0" smtClean="0">
                          <a:solidFill>
                            <a:schemeClr val="tx2"/>
                          </a:solidFill>
                          <a:latin typeface="+mn-lt"/>
                          <a:ea typeface="+mn-ea"/>
                          <a:cs typeface="mohammad bold art 1" pitchFamily="2" charset="-78"/>
                        </a:rPr>
                        <a:t>أو المؤشر المعين</a:t>
                      </a:r>
                      <a:r>
                        <a:rPr lang="ar-KW" sz="1800" b="0" i="0" u="none" strike="noStrike" kern="1200" baseline="0" dirty="0" smtClean="0">
                          <a:solidFill>
                            <a:schemeClr val="tx2"/>
                          </a:solidFill>
                          <a:latin typeface="+mn-lt"/>
                          <a:ea typeface="+mn-ea"/>
                          <a:cs typeface="mohammad bold art 1" pitchFamily="2" charset="-78"/>
                        </a:rPr>
                        <a:t>، على ألا يتجاوز ذلك نسبة القيمة السوقية للشركة إلى إجمالي القيمة السوقية لذلك المجال أو القطاع </a:t>
                      </a:r>
                      <a:r>
                        <a:rPr lang="ar-KW" sz="1800" b="0" i="0" u="sng" strike="noStrike" kern="1200" baseline="0" dirty="0" smtClean="0">
                          <a:solidFill>
                            <a:schemeClr val="tx2"/>
                          </a:solidFill>
                          <a:latin typeface="+mn-lt"/>
                          <a:ea typeface="+mn-ea"/>
                          <a:cs typeface="mohammad bold art 1" pitchFamily="2" charset="-78"/>
                        </a:rPr>
                        <a:t>أو المؤشر المعين</a:t>
                      </a:r>
                      <a:r>
                        <a:rPr lang="ar-KW" sz="1800" b="0" i="0" u="none" strike="noStrike" kern="1200" baseline="0" dirty="0" smtClean="0">
                          <a:solidFill>
                            <a:schemeClr val="tx2"/>
                          </a:solidFill>
                          <a:latin typeface="+mn-lt"/>
                          <a:ea typeface="+mn-ea"/>
                          <a:cs typeface="mohammad bold art 1" pitchFamily="2" charset="-78"/>
                        </a:rPr>
                        <a:t>. </a:t>
                      </a:r>
                      <a:r>
                        <a:rPr lang="ar-KW" sz="1800" b="0" i="0" u="sng" strike="noStrike" kern="1200" baseline="0" dirty="0" smtClean="0">
                          <a:solidFill>
                            <a:schemeClr val="tx2"/>
                          </a:solidFill>
                          <a:latin typeface="+mn-lt"/>
                          <a:ea typeface="+mn-ea"/>
                          <a:cs typeface="mohammad bold art 1" pitchFamily="2" charset="-78"/>
                        </a:rPr>
                        <a:t>على أن ينص النظام الأساسي للصندوق عن معايير تحديد مجال الاستثمار وأن يحتفظ مدير الصندوق بسجل عن جميع الشركات المدرجة التي تستوفي تلك المعايير، ويتم إخطار الهيئة بشكل ربع سنوي بنسبة القيمة السوقية لكل شركة إلى إجمالي القيمة السوقية لذلك المجال.</a:t>
                      </a:r>
                    </a:p>
                  </a:txBody>
                  <a:tcPr>
                    <a:lnL w="12700" cap="flat" cmpd="sng" algn="ctr">
                      <a:solidFill>
                        <a:srgbClr val="B99933"/>
                      </a:solidFill>
                      <a:prstDash val="sysDash"/>
                      <a:round/>
                      <a:headEnd type="none" w="med" len="med"/>
                      <a:tailEnd type="none" w="med" len="med"/>
                    </a:lnL>
                    <a:lnR w="12700" cap="flat" cmpd="sng" algn="ctr">
                      <a:solidFill>
                        <a:srgbClr val="B99933"/>
                      </a:solidFill>
                      <a:prstDash val="sysDash"/>
                      <a:round/>
                      <a:headEnd type="none" w="med" len="med"/>
                      <a:tailEnd type="none" w="med" len="med"/>
                    </a:lnR>
                    <a:lnT w="12700" cap="flat" cmpd="sng" algn="ctr">
                      <a:solidFill>
                        <a:srgbClr val="B99933"/>
                      </a:solidFill>
                      <a:prstDash val="sysDash"/>
                      <a:round/>
                      <a:headEnd type="none" w="med" len="med"/>
                      <a:tailEnd type="none" w="med" len="med"/>
                    </a:lnT>
                    <a:lnB w="12700" cap="flat" cmpd="sng" algn="ctr">
                      <a:solidFill>
                        <a:srgbClr val="B99933"/>
                      </a:solidFill>
                      <a:prstDash val="sysDash"/>
                      <a:round/>
                      <a:headEnd type="none" w="med" len="med"/>
                      <a:tailEnd type="none" w="med" len="med"/>
                    </a:lnB>
                    <a:solidFill>
                      <a:schemeClr val="bg1"/>
                    </a:solidFill>
                  </a:tcPr>
                </a:tc>
              </a:tr>
            </a:tbl>
          </a:graphicData>
        </a:graphic>
      </p:graphicFrame>
    </p:spTree>
    <p:extLst>
      <p:ext uri="{BB962C8B-B14F-4D97-AF65-F5344CB8AC3E}">
        <p14:creationId xmlns:p14="http://schemas.microsoft.com/office/powerpoint/2010/main" val="1085423077"/>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491880" y="274638"/>
            <a:ext cx="5194921" cy="1143000"/>
          </a:xfrm>
        </p:spPr>
        <p:txBody>
          <a:bodyPr>
            <a:normAutofit fontScale="90000"/>
          </a:bodyPr>
          <a:lstStyle/>
          <a:p>
            <a:pPr lvl="0" algn="r"/>
            <a:r>
              <a:rPr lang="ar-KW" sz="3600" b="1" dirty="0">
                <a:solidFill>
                  <a:schemeClr val="tx2"/>
                </a:solidFill>
                <a:cs typeface="mohammad bold art 1" pitchFamily="2" charset="-78"/>
              </a:rPr>
              <a:t>التغييرات الجوهرية في ضوابط الاستثمار</a:t>
            </a:r>
            <a:endParaRPr lang="en-US" sz="3600" b="1" dirty="0">
              <a:solidFill>
                <a:schemeClr val="tx2"/>
              </a:solidFill>
              <a:latin typeface="Sakkal Majalla" pitchFamily="2" charset="-78"/>
              <a:cs typeface="mohammad bold art 1" pitchFamily="2" charset="-78"/>
            </a:endParaRPr>
          </a:p>
        </p:txBody>
      </p:sp>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rPr>
              <a:pPr/>
              <a:t>18</a:t>
            </a:fld>
            <a:endParaRPr lang="en-US" dirty="0">
              <a:solidFill>
                <a:prstClr val="black">
                  <a:tint val="75000"/>
                </a:prstClr>
              </a:solidFill>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90"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graphicFrame>
        <p:nvGraphicFramePr>
          <p:cNvPr id="13" name="Content Placeholder 4"/>
          <p:cNvGraphicFramePr>
            <a:graphicFrameLocks noGrp="1"/>
          </p:cNvGraphicFramePr>
          <p:nvPr>
            <p:ph idx="1"/>
            <p:extLst>
              <p:ext uri="{D42A27DB-BD31-4B8C-83A1-F6EECF244321}">
                <p14:modId xmlns:p14="http://schemas.microsoft.com/office/powerpoint/2010/main" val="2925211657"/>
              </p:ext>
            </p:extLst>
          </p:nvPr>
        </p:nvGraphicFramePr>
        <p:xfrm>
          <a:off x="395536" y="1451953"/>
          <a:ext cx="8136904" cy="4520924"/>
        </p:xfrm>
        <a:graphic>
          <a:graphicData uri="http://schemas.openxmlformats.org/drawingml/2006/table">
            <a:tbl>
              <a:tblPr firstRow="1" bandRow="1">
                <a:tableStyleId>{5C22544A-7EE6-4342-B048-85BDC9FD1C3A}</a:tableStyleId>
              </a:tblPr>
              <a:tblGrid>
                <a:gridCol w="8136904"/>
              </a:tblGrid>
              <a:tr h="616483">
                <a:tc>
                  <a:txBody>
                    <a:bodyPr/>
                    <a:lstStyle/>
                    <a:p>
                      <a:pPr marL="0" indent="0" algn="ctr" rtl="1">
                        <a:buFont typeface="Wingdings" panose="05000000000000000000" pitchFamily="2" charset="2"/>
                        <a:buNone/>
                      </a:pPr>
                      <a:endParaRPr lang="ar-KW" sz="1800" b="1" kern="1200" dirty="0" smtClean="0">
                        <a:solidFill>
                          <a:schemeClr val="bg1"/>
                        </a:solidFill>
                        <a:latin typeface="+mn-lt"/>
                        <a:ea typeface="+mn-ea"/>
                        <a:cs typeface="+mn-cs"/>
                      </a:endParaRPr>
                    </a:p>
                    <a:p>
                      <a:pPr marL="0" indent="0" algn="ctr" rtl="1">
                        <a:buFont typeface="Wingdings" panose="05000000000000000000" pitchFamily="2" charset="2"/>
                        <a:buNone/>
                      </a:pPr>
                      <a:r>
                        <a:rPr lang="ar-KW" sz="1800" b="1" kern="1200" dirty="0" smtClean="0">
                          <a:solidFill>
                            <a:schemeClr val="bg1"/>
                          </a:solidFill>
                          <a:latin typeface="+mn-lt"/>
                          <a:ea typeface="+mn-ea"/>
                          <a:cs typeface="mohammad bold art 1" pitchFamily="2" charset="-78"/>
                        </a:rPr>
                        <a:t>يتبع - ضوابط الاستثمار في صناديق الاستثمار في الأوراق المالية</a:t>
                      </a:r>
                    </a:p>
                  </a:txBody>
                  <a:tcPr>
                    <a:lnL w="12700" cap="flat" cmpd="sng" algn="ctr">
                      <a:solidFill>
                        <a:srgbClr val="B99933"/>
                      </a:solidFill>
                      <a:prstDash val="sysDash"/>
                      <a:round/>
                      <a:headEnd type="none" w="med" len="med"/>
                      <a:tailEnd type="none" w="med" len="med"/>
                    </a:lnL>
                    <a:lnR w="12700" cap="flat" cmpd="sng" algn="ctr">
                      <a:solidFill>
                        <a:srgbClr val="B99933"/>
                      </a:solidFill>
                      <a:prstDash val="sysDash"/>
                      <a:round/>
                      <a:headEnd type="none" w="med" len="med"/>
                      <a:tailEnd type="none" w="med" len="med"/>
                    </a:lnR>
                    <a:lnT w="12700" cap="flat" cmpd="sng" algn="ctr">
                      <a:solidFill>
                        <a:srgbClr val="B99933"/>
                      </a:solidFill>
                      <a:prstDash val="sysDash"/>
                      <a:round/>
                      <a:headEnd type="none" w="med" len="med"/>
                      <a:tailEnd type="none" w="med" len="med"/>
                    </a:lnT>
                    <a:lnB w="12700" cap="flat" cmpd="sng" algn="ctr">
                      <a:solidFill>
                        <a:srgbClr val="B99933"/>
                      </a:solidFill>
                      <a:prstDash val="sysDash"/>
                      <a:round/>
                      <a:headEnd type="none" w="med" len="med"/>
                      <a:tailEnd type="none" w="med" len="med"/>
                    </a:lnB>
                    <a:solidFill>
                      <a:schemeClr val="accent1">
                        <a:lumMod val="50000"/>
                      </a:schemeClr>
                    </a:solidFill>
                  </a:tcPr>
                </a:tc>
              </a:tr>
              <a:tr h="3880844">
                <a:tc>
                  <a:txBody>
                    <a:bodyPr/>
                    <a:lstStyle/>
                    <a:p>
                      <a:pPr marL="0" marR="0" indent="0" algn="r" defTabSz="914400" rtl="1" eaLnBrk="1" fontAlgn="auto" latinLnBrk="0" hangingPunct="1">
                        <a:lnSpc>
                          <a:spcPct val="100000"/>
                        </a:lnSpc>
                        <a:spcBef>
                          <a:spcPts val="0"/>
                        </a:spcBef>
                        <a:spcAft>
                          <a:spcPts val="0"/>
                        </a:spcAft>
                        <a:buClrTx/>
                        <a:buSzTx/>
                        <a:buFont typeface="Arial" panose="020B0604020202020204" pitchFamily="34" charset="0"/>
                        <a:buNone/>
                        <a:tabLst/>
                        <a:defRPr/>
                      </a:pPr>
                      <a:endParaRPr lang="ar-KW" sz="1400" b="0" i="0" u="none" strike="noStrike" kern="1200" baseline="0" dirty="0" smtClean="0">
                        <a:solidFill>
                          <a:schemeClr val="tx2"/>
                        </a:solidFill>
                        <a:latin typeface="+mn-lt"/>
                        <a:ea typeface="+mn-ea"/>
                        <a:cs typeface="+mn-cs"/>
                      </a:endParaRPr>
                    </a:p>
                    <a:p>
                      <a:pPr marL="285750" marR="0" indent="-285750" algn="just" defTabSz="914400" rtl="1" eaLnBrk="1" fontAlgn="auto" latinLnBrk="0" hangingPunct="1">
                        <a:lnSpc>
                          <a:spcPct val="100000"/>
                        </a:lnSpc>
                        <a:spcBef>
                          <a:spcPts val="0"/>
                        </a:spcBef>
                        <a:spcAft>
                          <a:spcPts val="0"/>
                        </a:spcAft>
                        <a:buClrTx/>
                        <a:buSzTx/>
                        <a:buFont typeface="Arial" panose="020B0604020202020204" pitchFamily="34" charset="0"/>
                        <a:buChar char="•"/>
                        <a:tabLst/>
                        <a:defRPr/>
                      </a:pPr>
                      <a:endParaRPr lang="ar-KW" sz="1800" b="0" i="0" u="sng" strike="noStrike" kern="1200" baseline="0" dirty="0" smtClean="0">
                        <a:solidFill>
                          <a:schemeClr val="tx2"/>
                        </a:solidFill>
                        <a:latin typeface="+mn-lt"/>
                        <a:ea typeface="+mn-ea"/>
                        <a:cs typeface="mohammad bold art 1" pitchFamily="2" charset="-78"/>
                      </a:endParaRPr>
                    </a:p>
                    <a:p>
                      <a:pPr marL="285750" marR="0" indent="-285750" algn="just" defTabSz="914400" rtl="1" eaLnBrk="1" fontAlgn="auto" latinLnBrk="0" hangingPunct="1">
                        <a:lnSpc>
                          <a:spcPct val="100000"/>
                        </a:lnSpc>
                        <a:spcBef>
                          <a:spcPts val="0"/>
                        </a:spcBef>
                        <a:spcAft>
                          <a:spcPts val="0"/>
                        </a:spcAft>
                        <a:buClrTx/>
                        <a:buSzTx/>
                        <a:buFont typeface="Arial" panose="020B0604020202020204" pitchFamily="34" charset="0"/>
                        <a:buChar char="•"/>
                        <a:tabLst/>
                        <a:defRPr/>
                      </a:pPr>
                      <a:r>
                        <a:rPr lang="ar-KW" sz="1800" b="0" i="0" u="none" strike="noStrike" kern="1200" baseline="0" dirty="0" smtClean="0">
                          <a:solidFill>
                            <a:schemeClr val="tx2"/>
                          </a:solidFill>
                          <a:latin typeface="+mn-lt"/>
                          <a:ea typeface="+mn-ea"/>
                          <a:cs typeface="mohammad bold art 1" pitchFamily="2" charset="-78"/>
                        </a:rPr>
                        <a:t>لا يجوز للصندوق المفتوح استثمار أكثر من 10% من صافي قيمة أصوله </a:t>
                      </a:r>
                      <a:r>
                        <a:rPr lang="ar-KW" sz="1800" b="0" i="0" u="sng" strike="noStrike" kern="1200" baseline="0" dirty="0" smtClean="0">
                          <a:solidFill>
                            <a:schemeClr val="tx2"/>
                          </a:solidFill>
                          <a:latin typeface="+mn-lt"/>
                          <a:ea typeface="+mn-ea"/>
                          <a:cs typeface="mohammad bold art 1" pitchFamily="2" charset="-78"/>
                        </a:rPr>
                        <a:t>في أسهم شركات غير مدرجة.</a:t>
                      </a:r>
                      <a:endParaRPr lang="ar-KW" sz="1800" b="0" i="0" u="none" strike="noStrike" kern="1200" baseline="0" dirty="0" smtClean="0">
                        <a:solidFill>
                          <a:schemeClr val="tx2"/>
                        </a:solidFill>
                        <a:latin typeface="+mn-lt"/>
                        <a:ea typeface="+mn-ea"/>
                        <a:cs typeface="mohammad bold art 1" pitchFamily="2" charset="-78"/>
                      </a:endParaRPr>
                    </a:p>
                    <a:p>
                      <a:pPr marL="0" indent="0" algn="r" rtl="1">
                        <a:buFont typeface="Arial" panose="020B0604020202020204" pitchFamily="34" charset="0"/>
                        <a:buNone/>
                      </a:pPr>
                      <a:endParaRPr lang="ar-KW" sz="1800" b="1" i="0" u="none" strike="noStrike" kern="1200" baseline="0" dirty="0" smtClean="0">
                        <a:solidFill>
                          <a:schemeClr val="tx2"/>
                        </a:solidFill>
                        <a:latin typeface="+mn-lt"/>
                        <a:ea typeface="+mn-ea"/>
                        <a:cs typeface="mohammad bold art 1" pitchFamily="2" charset="-78"/>
                      </a:endParaRPr>
                    </a:p>
                  </a:txBody>
                  <a:tcPr>
                    <a:lnL w="12700" cap="flat" cmpd="sng" algn="ctr">
                      <a:solidFill>
                        <a:srgbClr val="B99933"/>
                      </a:solidFill>
                      <a:prstDash val="sysDash"/>
                      <a:round/>
                      <a:headEnd type="none" w="med" len="med"/>
                      <a:tailEnd type="none" w="med" len="med"/>
                    </a:lnL>
                    <a:lnR w="12700" cap="flat" cmpd="sng" algn="ctr">
                      <a:solidFill>
                        <a:srgbClr val="B99933"/>
                      </a:solidFill>
                      <a:prstDash val="sysDash"/>
                      <a:round/>
                      <a:headEnd type="none" w="med" len="med"/>
                      <a:tailEnd type="none" w="med" len="med"/>
                    </a:lnR>
                    <a:lnT w="12700" cap="flat" cmpd="sng" algn="ctr">
                      <a:solidFill>
                        <a:srgbClr val="B99933"/>
                      </a:solidFill>
                      <a:prstDash val="sysDash"/>
                      <a:round/>
                      <a:headEnd type="none" w="med" len="med"/>
                      <a:tailEnd type="none" w="med" len="med"/>
                    </a:lnT>
                    <a:lnB w="12700" cap="flat" cmpd="sng" algn="ctr">
                      <a:solidFill>
                        <a:srgbClr val="B99933"/>
                      </a:solidFill>
                      <a:prstDash val="sysDash"/>
                      <a:round/>
                      <a:headEnd type="none" w="med" len="med"/>
                      <a:tailEnd type="none" w="med" len="med"/>
                    </a:lnB>
                    <a:solidFill>
                      <a:schemeClr val="bg1"/>
                    </a:solidFill>
                  </a:tcPr>
                </a:tc>
              </a:tr>
            </a:tbl>
          </a:graphicData>
        </a:graphic>
      </p:graphicFrame>
    </p:spTree>
    <p:extLst>
      <p:ext uri="{BB962C8B-B14F-4D97-AF65-F5344CB8AC3E}">
        <p14:creationId xmlns:p14="http://schemas.microsoft.com/office/powerpoint/2010/main" val="455987658"/>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491880" y="274638"/>
            <a:ext cx="5194921" cy="1143000"/>
          </a:xfrm>
        </p:spPr>
        <p:txBody>
          <a:bodyPr>
            <a:normAutofit fontScale="90000"/>
          </a:bodyPr>
          <a:lstStyle/>
          <a:p>
            <a:pPr lvl="0" algn="r"/>
            <a:r>
              <a:rPr lang="ar-KW" sz="3600" b="1" dirty="0">
                <a:solidFill>
                  <a:schemeClr val="tx2"/>
                </a:solidFill>
                <a:cs typeface="mohammad bold art 1" pitchFamily="2" charset="-78"/>
              </a:rPr>
              <a:t>التغييرات الجوهرية في ضوابط الاستثمار</a:t>
            </a:r>
            <a:endParaRPr lang="en-US" sz="3600" b="1" dirty="0">
              <a:solidFill>
                <a:schemeClr val="tx2"/>
              </a:solidFill>
              <a:latin typeface="Sakkal Majalla" pitchFamily="2" charset="-78"/>
              <a:cs typeface="mohammad bold art 1" pitchFamily="2" charset="-78"/>
            </a:endParaRPr>
          </a:p>
        </p:txBody>
      </p:sp>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rPr>
              <a:pPr/>
              <a:t>19</a:t>
            </a:fld>
            <a:endParaRPr lang="en-US" dirty="0">
              <a:solidFill>
                <a:prstClr val="black">
                  <a:tint val="75000"/>
                </a:prstClr>
              </a:solidFill>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90"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graphicFrame>
        <p:nvGraphicFramePr>
          <p:cNvPr id="13" name="Content Placeholder 4"/>
          <p:cNvGraphicFramePr>
            <a:graphicFrameLocks noGrp="1"/>
          </p:cNvGraphicFramePr>
          <p:nvPr>
            <p:ph idx="1"/>
            <p:extLst>
              <p:ext uri="{D42A27DB-BD31-4B8C-83A1-F6EECF244321}">
                <p14:modId xmlns:p14="http://schemas.microsoft.com/office/powerpoint/2010/main" val="2500535693"/>
              </p:ext>
            </p:extLst>
          </p:nvPr>
        </p:nvGraphicFramePr>
        <p:xfrm>
          <a:off x="397498" y="1352878"/>
          <a:ext cx="8136904" cy="4596402"/>
        </p:xfrm>
        <a:graphic>
          <a:graphicData uri="http://schemas.openxmlformats.org/drawingml/2006/table">
            <a:tbl>
              <a:tblPr firstRow="1" bandRow="1">
                <a:tableStyleId>{5C22544A-7EE6-4342-B048-85BDC9FD1C3A}</a:tableStyleId>
              </a:tblPr>
              <a:tblGrid>
                <a:gridCol w="8136904"/>
              </a:tblGrid>
              <a:tr h="620241">
                <a:tc>
                  <a:txBody>
                    <a:bodyPr/>
                    <a:lstStyle/>
                    <a:p>
                      <a:pPr marL="0" indent="0" algn="ctr" rtl="1">
                        <a:buFont typeface="Wingdings" panose="05000000000000000000" pitchFamily="2" charset="2"/>
                        <a:buNone/>
                      </a:pPr>
                      <a:endParaRPr lang="ar-KW" sz="1800" b="1" kern="1200" dirty="0" smtClean="0">
                        <a:solidFill>
                          <a:schemeClr val="bg1"/>
                        </a:solidFill>
                        <a:latin typeface="+mn-lt"/>
                        <a:ea typeface="+mn-ea"/>
                        <a:cs typeface="+mn-cs"/>
                      </a:endParaRPr>
                    </a:p>
                    <a:p>
                      <a:pPr marL="0" indent="0" algn="ctr" rtl="1">
                        <a:buFont typeface="Wingdings" panose="05000000000000000000" pitchFamily="2" charset="2"/>
                        <a:buNone/>
                      </a:pPr>
                      <a:r>
                        <a:rPr lang="ar-KW" sz="1800" b="1" kern="1200" dirty="0" smtClean="0">
                          <a:solidFill>
                            <a:schemeClr val="bg1"/>
                          </a:solidFill>
                          <a:latin typeface="+mn-lt"/>
                          <a:ea typeface="+mn-ea"/>
                          <a:cs typeface="mohammad bold art 1" pitchFamily="2" charset="-78"/>
                        </a:rPr>
                        <a:t>ضوابط الاستثمار في صناديق أسواق النقد</a:t>
                      </a:r>
                    </a:p>
                  </a:txBody>
                  <a:tcPr>
                    <a:lnL w="12700" cap="flat" cmpd="sng" algn="ctr">
                      <a:solidFill>
                        <a:srgbClr val="B99933"/>
                      </a:solidFill>
                      <a:prstDash val="sysDash"/>
                      <a:round/>
                      <a:headEnd type="none" w="med" len="med"/>
                      <a:tailEnd type="none" w="med" len="med"/>
                    </a:lnL>
                    <a:lnR w="12700" cap="flat" cmpd="sng" algn="ctr">
                      <a:solidFill>
                        <a:srgbClr val="B99933"/>
                      </a:solidFill>
                      <a:prstDash val="sysDash"/>
                      <a:round/>
                      <a:headEnd type="none" w="med" len="med"/>
                      <a:tailEnd type="none" w="med" len="med"/>
                    </a:lnR>
                    <a:lnT w="12700" cap="flat" cmpd="sng" algn="ctr">
                      <a:solidFill>
                        <a:srgbClr val="B99933"/>
                      </a:solidFill>
                      <a:prstDash val="sysDash"/>
                      <a:round/>
                      <a:headEnd type="none" w="med" len="med"/>
                      <a:tailEnd type="none" w="med" len="med"/>
                    </a:lnT>
                    <a:lnB w="12700" cap="flat" cmpd="sng" algn="ctr">
                      <a:solidFill>
                        <a:srgbClr val="B99933"/>
                      </a:solidFill>
                      <a:prstDash val="sysDash"/>
                      <a:round/>
                      <a:headEnd type="none" w="med" len="med"/>
                      <a:tailEnd type="none" w="med" len="med"/>
                    </a:lnB>
                    <a:solidFill>
                      <a:schemeClr val="accent1">
                        <a:lumMod val="50000"/>
                      </a:schemeClr>
                    </a:solidFill>
                  </a:tcPr>
                </a:tc>
              </a:tr>
              <a:tr h="3956322">
                <a:tc>
                  <a:txBody>
                    <a:bodyPr/>
                    <a:lstStyle/>
                    <a:p>
                      <a:pPr marL="285750" marR="0" lvl="0" indent="-285750" algn="just" defTabSz="914400" rtl="1" eaLnBrk="1" fontAlgn="auto" latinLnBrk="0" hangingPunct="1">
                        <a:lnSpc>
                          <a:spcPct val="100000"/>
                        </a:lnSpc>
                        <a:spcBef>
                          <a:spcPts val="0"/>
                        </a:spcBef>
                        <a:spcAft>
                          <a:spcPts val="0"/>
                        </a:spcAft>
                        <a:buClrTx/>
                        <a:buSzTx/>
                        <a:buFont typeface="Arial" panose="020B0604020202020204" pitchFamily="34" charset="0"/>
                        <a:buChar char="•"/>
                        <a:tabLst/>
                        <a:defRPr/>
                      </a:pPr>
                      <a:r>
                        <a:rPr lang="ar-KW" sz="1800" b="0" i="0" u="none" strike="noStrike" kern="1200" baseline="0" noProof="0" dirty="0" smtClean="0">
                          <a:solidFill>
                            <a:schemeClr val="tx2"/>
                          </a:solidFill>
                          <a:latin typeface="+mn-lt"/>
                          <a:ea typeface="+mn-ea"/>
                          <a:cs typeface="mohammad bold art 1" pitchFamily="2" charset="-78"/>
                        </a:rPr>
                        <a:t>يجوز للصندوق أن يستثمر ما نسبته 15% كحد أقصى من صافي قيمة أصوله في صناديق أسواق نقد أخرى </a:t>
                      </a:r>
                      <a:r>
                        <a:rPr lang="ar-KW" sz="1800" b="0" i="0" u="sng" strike="noStrike" kern="1200" baseline="0" noProof="0" dirty="0" smtClean="0">
                          <a:solidFill>
                            <a:schemeClr val="tx2"/>
                          </a:solidFill>
                          <a:latin typeface="+mn-lt"/>
                          <a:ea typeface="+mn-ea"/>
                          <a:cs typeface="mohammad bold art 1" pitchFamily="2" charset="-78"/>
                        </a:rPr>
                        <a:t>مرخصة من الهيئة أو مرخص لها من قبل جهة رقابية أجنبية وفق معايير وشروط تنظيمية مماثلة على الأقل لتلك التي تطبقها الهيئة</a:t>
                      </a:r>
                      <a:r>
                        <a:rPr lang="ar-KW" sz="1800" b="0" i="0" u="none" strike="noStrike" kern="1200" baseline="0" noProof="0" dirty="0" smtClean="0">
                          <a:solidFill>
                            <a:schemeClr val="tx2"/>
                          </a:solidFill>
                          <a:latin typeface="+mn-lt"/>
                          <a:ea typeface="+mn-ea"/>
                          <a:cs typeface="mohammad bold art 1" pitchFamily="2" charset="-78"/>
                        </a:rPr>
                        <a:t>، وبما لا يخالف النظام الأساسي للصندوق وأية تعليمات صادرة عن الهيئة، </a:t>
                      </a:r>
                      <a:r>
                        <a:rPr lang="ar-KW" sz="1800" b="0" i="0" u="sng" strike="noStrike" kern="1200" baseline="0" noProof="0" dirty="0" smtClean="0">
                          <a:solidFill>
                            <a:schemeClr val="tx2"/>
                          </a:solidFill>
                          <a:latin typeface="+mn-lt"/>
                          <a:ea typeface="+mn-ea"/>
                          <a:cs typeface="mohammad bold art 1" pitchFamily="2" charset="-78"/>
                        </a:rPr>
                        <a:t>بشرط ألا يكون أي من تلك الصناديق المستثمر فيها يتم إدارته من قبل نفس مدير الصندوق.</a:t>
                      </a:r>
                    </a:p>
                    <a:p>
                      <a:pPr marL="0" marR="0" lvl="0" indent="0" algn="just" defTabSz="914400" rtl="1" eaLnBrk="1" fontAlgn="auto" latinLnBrk="0" hangingPunct="1">
                        <a:lnSpc>
                          <a:spcPct val="100000"/>
                        </a:lnSpc>
                        <a:spcBef>
                          <a:spcPts val="0"/>
                        </a:spcBef>
                        <a:spcAft>
                          <a:spcPts val="0"/>
                        </a:spcAft>
                        <a:buClrTx/>
                        <a:buSzTx/>
                        <a:buFont typeface="Arial" panose="020B0604020202020204" pitchFamily="34" charset="0"/>
                        <a:buNone/>
                        <a:tabLst/>
                        <a:defRPr/>
                      </a:pPr>
                      <a:endParaRPr kumimoji="0" lang="ar-KW" sz="1400" b="1" i="0" u="sng" strike="noStrike" kern="1200" cap="none" spc="0" normalizeH="0" baseline="0" noProof="0" dirty="0" smtClean="0">
                        <a:ln>
                          <a:noFill/>
                        </a:ln>
                        <a:solidFill>
                          <a:srgbClr val="1F497D"/>
                        </a:solidFill>
                        <a:effectLst/>
                        <a:uLnTx/>
                        <a:uFillTx/>
                        <a:latin typeface="+mn-lt"/>
                        <a:ea typeface="+mn-ea"/>
                        <a:cs typeface="mohammad bold art 1" pitchFamily="2" charset="-78"/>
                      </a:endParaRPr>
                    </a:p>
                    <a:p>
                      <a:pPr marL="285750" marR="0" lvl="0" indent="-285750" algn="just" defTabSz="914400" rtl="1" eaLnBrk="1" fontAlgn="auto" latinLnBrk="0" hangingPunct="1">
                        <a:lnSpc>
                          <a:spcPct val="100000"/>
                        </a:lnSpc>
                        <a:spcBef>
                          <a:spcPts val="0"/>
                        </a:spcBef>
                        <a:spcAft>
                          <a:spcPts val="0"/>
                        </a:spcAft>
                        <a:buClrTx/>
                        <a:buSzTx/>
                        <a:buFont typeface="Arial" panose="020B0604020202020204" pitchFamily="34" charset="0"/>
                        <a:buChar char="•"/>
                        <a:tabLst/>
                        <a:defRPr/>
                      </a:pPr>
                      <a:r>
                        <a:rPr lang="ar-KW" sz="1800" b="0" i="0" u="none" strike="noStrike" kern="1200" baseline="0" noProof="0" dirty="0" smtClean="0">
                          <a:solidFill>
                            <a:schemeClr val="tx2"/>
                          </a:solidFill>
                          <a:latin typeface="+mn-lt"/>
                          <a:ea typeface="+mn-ea"/>
                          <a:cs typeface="mohammad bold art 1" pitchFamily="2" charset="-78"/>
                        </a:rPr>
                        <a:t>استثناء الصندوق من حظر الاستثمار في أسهم الشركات المدرجة </a:t>
                      </a:r>
                      <a:r>
                        <a:rPr lang="ar-KW" sz="1800" b="0" i="0" u="none" strike="noStrike" kern="1200" baseline="0" dirty="0" smtClean="0">
                          <a:solidFill>
                            <a:schemeClr val="tx2"/>
                          </a:solidFill>
                          <a:latin typeface="+mn-lt"/>
                          <a:ea typeface="+mn-ea"/>
                          <a:cs typeface="mohammad bold art 1" pitchFamily="2" charset="-78"/>
                        </a:rPr>
                        <a:t>وغير المدرجة والعقارات</a:t>
                      </a:r>
                      <a:r>
                        <a:rPr lang="ar-KW" sz="1800" b="0" i="0" u="none" strike="noStrike" kern="1200" baseline="0" noProof="0" dirty="0" smtClean="0">
                          <a:solidFill>
                            <a:schemeClr val="tx2"/>
                          </a:solidFill>
                          <a:latin typeface="+mn-lt"/>
                          <a:ea typeface="+mn-ea"/>
                          <a:cs typeface="mohammad bold art 1" pitchFamily="2" charset="-78"/>
                        </a:rPr>
                        <a:t>، في حال الأصول التي قد يتملكها الصندوق نتيجة لتسوية بين جماعة الدائنين ومُصدّر أدوات النقد المتخلف عن السداد على أن يخطر الهيئة فوراً لاتخاذ اللازم بشأنها.</a:t>
                      </a:r>
                    </a:p>
                    <a:p>
                      <a:pPr marL="0" marR="0" lvl="0" indent="0" algn="just" defTabSz="914400" rtl="1" eaLnBrk="1" fontAlgn="auto" latinLnBrk="0" hangingPunct="1">
                        <a:lnSpc>
                          <a:spcPct val="100000"/>
                        </a:lnSpc>
                        <a:spcBef>
                          <a:spcPts val="0"/>
                        </a:spcBef>
                        <a:spcAft>
                          <a:spcPts val="0"/>
                        </a:spcAft>
                        <a:buClrTx/>
                        <a:buSzTx/>
                        <a:buFont typeface="Arial" panose="020B0604020202020204" pitchFamily="34" charset="0"/>
                        <a:buNone/>
                        <a:tabLst/>
                        <a:defRPr/>
                      </a:pPr>
                      <a:endParaRPr lang="ar-KW" sz="1800" b="0" i="0" u="none" strike="noStrike" kern="1200" baseline="0" noProof="0" dirty="0" smtClean="0">
                        <a:solidFill>
                          <a:schemeClr val="tx2"/>
                        </a:solidFill>
                        <a:latin typeface="+mn-lt"/>
                        <a:ea typeface="+mn-ea"/>
                        <a:cs typeface="mohammad bold art 1" pitchFamily="2" charset="-78"/>
                      </a:endParaRPr>
                    </a:p>
                    <a:p>
                      <a:pPr marL="285750" marR="0" lvl="0" indent="-285750" algn="just" defTabSz="914400" rtl="1" eaLnBrk="1" fontAlgn="auto" latinLnBrk="0" hangingPunct="1">
                        <a:lnSpc>
                          <a:spcPct val="100000"/>
                        </a:lnSpc>
                        <a:spcBef>
                          <a:spcPts val="0"/>
                        </a:spcBef>
                        <a:spcAft>
                          <a:spcPts val="0"/>
                        </a:spcAft>
                        <a:buClrTx/>
                        <a:buSzTx/>
                        <a:buFont typeface="Arial" panose="020B0604020202020204" pitchFamily="34" charset="0"/>
                        <a:buChar char="•"/>
                        <a:tabLst/>
                        <a:defRPr/>
                      </a:pPr>
                      <a:r>
                        <a:rPr lang="ar-KW" sz="1800" b="0" i="0" u="none" strike="noStrike" kern="1200" baseline="0" noProof="0" dirty="0" smtClean="0">
                          <a:solidFill>
                            <a:schemeClr val="tx2"/>
                          </a:solidFill>
                          <a:latin typeface="+mn-lt"/>
                          <a:ea typeface="+mn-ea"/>
                          <a:cs typeface="mohammad bold art 1" pitchFamily="2" charset="-78"/>
                        </a:rPr>
                        <a:t>يجب على الصندوق الإفصاح للهيئة عن الأصول التي تملكها نتيجة ممارسة حقه الضمني في أدوات النقد القابلة للتحويل، وأخذ موافقة الهيئة على جدول زمني لبيع تلك الأصول.</a:t>
                      </a:r>
                    </a:p>
                  </a:txBody>
                  <a:tcPr>
                    <a:lnL w="12700" cap="flat" cmpd="sng" algn="ctr">
                      <a:solidFill>
                        <a:srgbClr val="B99933"/>
                      </a:solidFill>
                      <a:prstDash val="sysDash"/>
                      <a:round/>
                      <a:headEnd type="none" w="med" len="med"/>
                      <a:tailEnd type="none" w="med" len="med"/>
                    </a:lnL>
                    <a:lnR w="12700" cap="flat" cmpd="sng" algn="ctr">
                      <a:solidFill>
                        <a:srgbClr val="B99933"/>
                      </a:solidFill>
                      <a:prstDash val="sysDash"/>
                      <a:round/>
                      <a:headEnd type="none" w="med" len="med"/>
                      <a:tailEnd type="none" w="med" len="med"/>
                    </a:lnR>
                    <a:lnT w="12700" cap="flat" cmpd="sng" algn="ctr">
                      <a:solidFill>
                        <a:srgbClr val="B99933"/>
                      </a:solidFill>
                      <a:prstDash val="sysDash"/>
                      <a:round/>
                      <a:headEnd type="none" w="med" len="med"/>
                      <a:tailEnd type="none" w="med" len="med"/>
                    </a:lnT>
                    <a:lnB w="12700" cap="flat" cmpd="sng" algn="ctr">
                      <a:solidFill>
                        <a:srgbClr val="B99933"/>
                      </a:solidFill>
                      <a:prstDash val="sysDash"/>
                      <a:round/>
                      <a:headEnd type="none" w="med" len="med"/>
                      <a:tailEnd type="none" w="med" len="med"/>
                    </a:lnB>
                    <a:solidFill>
                      <a:schemeClr val="bg1"/>
                    </a:solidFill>
                  </a:tcPr>
                </a:tc>
              </a:tr>
            </a:tbl>
          </a:graphicData>
        </a:graphic>
      </p:graphicFrame>
    </p:spTree>
    <p:extLst>
      <p:ext uri="{BB962C8B-B14F-4D97-AF65-F5344CB8AC3E}">
        <p14:creationId xmlns:p14="http://schemas.microsoft.com/office/powerpoint/2010/main" val="155075177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6" y="274638"/>
            <a:ext cx="5876925" cy="1143000"/>
          </a:xfrm>
        </p:spPr>
        <p:txBody>
          <a:bodyPr>
            <a:normAutofit/>
          </a:bodyPr>
          <a:lstStyle/>
          <a:p>
            <a:pPr algn="r" rtl="1"/>
            <a:r>
              <a:rPr lang="ar-KW" sz="3200" b="1" dirty="0" smtClean="0">
                <a:solidFill>
                  <a:schemeClr val="tx2"/>
                </a:solidFill>
                <a:cs typeface="mohammad bold art 1" pitchFamily="2" charset="-78"/>
              </a:rPr>
              <a:t>مقدمــــــــة</a:t>
            </a:r>
            <a:endParaRPr lang="en-US" dirty="0">
              <a:solidFill>
                <a:schemeClr val="tx2"/>
              </a:solidFill>
              <a:cs typeface="mohammad bold art 1" pitchFamily="2" charset="-78"/>
            </a:endParaRPr>
          </a:p>
        </p:txBody>
      </p:sp>
      <p:sp>
        <p:nvSpPr>
          <p:cNvPr id="3" name="Content Placeholder 2"/>
          <p:cNvSpPr>
            <a:spLocks noGrp="1"/>
          </p:cNvSpPr>
          <p:nvPr>
            <p:ph idx="1"/>
          </p:nvPr>
        </p:nvSpPr>
        <p:spPr>
          <a:xfrm>
            <a:off x="457200" y="1600204"/>
            <a:ext cx="8229600" cy="4525963"/>
          </a:xfrm>
        </p:spPr>
        <p:txBody>
          <a:bodyPr>
            <a:normAutofit/>
          </a:bodyPr>
          <a:lstStyle/>
          <a:p>
            <a:pPr marL="0" lvl="0" indent="0" algn="just" rtl="1" fontAlgn="base">
              <a:spcBef>
                <a:spcPct val="0"/>
              </a:spcBef>
              <a:spcAft>
                <a:spcPts val="600"/>
              </a:spcAft>
              <a:buNone/>
            </a:pPr>
            <a:r>
              <a:rPr lang="ar-KW" sz="2800" dirty="0" smtClean="0">
                <a:solidFill>
                  <a:schemeClr val="tx2"/>
                </a:solidFill>
                <a:latin typeface="Calibri" pitchFamily="34" charset="0"/>
                <a:cs typeface="mohammad bold art 1" pitchFamily="2" charset="-78"/>
              </a:rPr>
              <a:t>الهدف من هذه الورشة هو التوعية لأحكام جمعية حملة الوحدات للصناديق الاستثمارية، وتصفية صناديق الاستثمار وفقاً للتعديلات الأخيرة على اللائحة التنفيذية للقانون رقم 7 لسنة 2010 وتعديلاته. </a:t>
            </a:r>
          </a:p>
          <a:p>
            <a:pPr marL="0" lvl="0" indent="0" algn="just" rtl="1" fontAlgn="base">
              <a:spcBef>
                <a:spcPct val="0"/>
              </a:spcBef>
              <a:spcAft>
                <a:spcPts val="600"/>
              </a:spcAft>
              <a:buNone/>
            </a:pPr>
            <a:endParaRPr lang="ar-KW" sz="2000" dirty="0">
              <a:solidFill>
                <a:schemeClr val="tx2"/>
              </a:solidFill>
              <a:latin typeface="Calibri" pitchFamily="34" charset="0"/>
              <a:cs typeface="mohammad bold art 1" pitchFamily="2" charset="-78"/>
            </a:endParaRPr>
          </a:p>
          <a:p>
            <a:pPr marL="0" lvl="0" indent="0" algn="just" rtl="1" fontAlgn="base">
              <a:spcBef>
                <a:spcPct val="0"/>
              </a:spcBef>
              <a:spcAft>
                <a:spcPts val="600"/>
              </a:spcAft>
              <a:buNone/>
            </a:pPr>
            <a:r>
              <a:rPr lang="ar-KW" sz="2800" dirty="0">
                <a:solidFill>
                  <a:schemeClr val="tx2"/>
                </a:solidFill>
                <a:latin typeface="Calibri" pitchFamily="34" charset="0"/>
                <a:cs typeface="mohammad bold art 1" pitchFamily="2" charset="-78"/>
              </a:rPr>
              <a:t>كما تهدف الورشة إلى تعريف الأشخاص المرخص لهم باختصاصات جمعية حملة الوحدات، وإجراءات تعيين مدير بديل للصندوق، كما توضح حالات انقضاء الصندوق وإجراءات التصفيه والتغييرات الجوهرية على ضوابط الاستثمار والأحكام الانتقالية الخاصة بها. </a:t>
            </a:r>
          </a:p>
        </p:txBody>
      </p:sp>
      <p:sp>
        <p:nvSpPr>
          <p:cNvPr id="4" name="Slide Number Placeholder 3"/>
          <p:cNvSpPr>
            <a:spLocks noGrp="1"/>
          </p:cNvSpPr>
          <p:nvPr>
            <p:ph type="sldNum" sz="quarter" idx="12"/>
          </p:nvPr>
        </p:nvSpPr>
        <p:spPr/>
        <p:txBody>
          <a:bodyPr/>
          <a:lstStyle/>
          <a:p>
            <a:fld id="{2E51A151-84BD-4E71-B744-C440629F458B}" type="slidenum">
              <a:rPr lang="en-US" smtClean="0"/>
              <a:pPr/>
              <a:t>2</a:t>
            </a:fld>
            <a:endParaRPr lang="en-US" dirty="0"/>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32656"/>
            <a:ext cx="3170956" cy="914400"/>
          </a:xfrm>
          <a:prstGeom prst="rect">
            <a:avLst/>
          </a:prstGeom>
        </p:spPr>
      </p:pic>
      <p:pic>
        <p:nvPicPr>
          <p:cNvPr id="8"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2" name="Straight Connector 11"/>
          <p:cNvCxnSpPr/>
          <p:nvPr/>
        </p:nvCxnSpPr>
        <p:spPr>
          <a:xfrm>
            <a:off x="3563890"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476413137"/>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491880" y="274638"/>
            <a:ext cx="5194921" cy="1143000"/>
          </a:xfrm>
        </p:spPr>
        <p:txBody>
          <a:bodyPr>
            <a:normAutofit fontScale="90000"/>
          </a:bodyPr>
          <a:lstStyle/>
          <a:p>
            <a:pPr lvl="0" algn="r"/>
            <a:r>
              <a:rPr lang="ar-KW" sz="3600" b="1" dirty="0">
                <a:solidFill>
                  <a:schemeClr val="tx2"/>
                </a:solidFill>
                <a:cs typeface="mohammad bold art 1" pitchFamily="2" charset="-78"/>
              </a:rPr>
              <a:t>التغييرات الجوهرية في ضوابط الاستثمار</a:t>
            </a:r>
            <a:endParaRPr lang="en-US" sz="3600" b="1" dirty="0">
              <a:solidFill>
                <a:schemeClr val="tx2"/>
              </a:solidFill>
              <a:latin typeface="Sakkal Majalla" pitchFamily="2" charset="-78"/>
              <a:cs typeface="mohammad bold art 1" pitchFamily="2" charset="-78"/>
            </a:endParaRPr>
          </a:p>
        </p:txBody>
      </p:sp>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rPr>
              <a:pPr/>
              <a:t>20</a:t>
            </a:fld>
            <a:endParaRPr lang="en-US" dirty="0">
              <a:solidFill>
                <a:prstClr val="black">
                  <a:tint val="75000"/>
                </a:prstClr>
              </a:solidFill>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90"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graphicFrame>
        <p:nvGraphicFramePr>
          <p:cNvPr id="13" name="Content Placeholder 4"/>
          <p:cNvGraphicFramePr>
            <a:graphicFrameLocks noGrp="1"/>
          </p:cNvGraphicFramePr>
          <p:nvPr>
            <p:ph idx="1"/>
            <p:extLst>
              <p:ext uri="{D42A27DB-BD31-4B8C-83A1-F6EECF244321}">
                <p14:modId xmlns:p14="http://schemas.microsoft.com/office/powerpoint/2010/main" val="948568749"/>
              </p:ext>
            </p:extLst>
          </p:nvPr>
        </p:nvGraphicFramePr>
        <p:xfrm>
          <a:off x="395536" y="1451953"/>
          <a:ext cx="8136904" cy="4497327"/>
        </p:xfrm>
        <a:graphic>
          <a:graphicData uri="http://schemas.openxmlformats.org/drawingml/2006/table">
            <a:tbl>
              <a:tblPr firstRow="1" bandRow="1">
                <a:tableStyleId>{5C22544A-7EE6-4342-B048-85BDC9FD1C3A}</a:tableStyleId>
              </a:tblPr>
              <a:tblGrid>
                <a:gridCol w="8136904"/>
              </a:tblGrid>
              <a:tr h="461545">
                <a:tc>
                  <a:txBody>
                    <a:bodyPr/>
                    <a:lstStyle/>
                    <a:p>
                      <a:pPr marL="0" indent="0" algn="ctr" rtl="1">
                        <a:buFont typeface="Wingdings" panose="05000000000000000000" pitchFamily="2" charset="2"/>
                        <a:buNone/>
                      </a:pPr>
                      <a:endParaRPr lang="ar-KW" sz="1800" b="1" kern="1200" dirty="0" smtClean="0">
                        <a:solidFill>
                          <a:schemeClr val="bg1"/>
                        </a:solidFill>
                        <a:latin typeface="+mn-lt"/>
                        <a:ea typeface="+mn-ea"/>
                        <a:cs typeface="+mn-cs"/>
                      </a:endParaRPr>
                    </a:p>
                    <a:p>
                      <a:pPr marL="0" indent="0" algn="ctr" rtl="1">
                        <a:buFont typeface="Wingdings" panose="05000000000000000000" pitchFamily="2" charset="2"/>
                        <a:buNone/>
                      </a:pPr>
                      <a:r>
                        <a:rPr lang="ar-KW" sz="1800" b="1" kern="1200" dirty="0" smtClean="0">
                          <a:solidFill>
                            <a:schemeClr val="bg1"/>
                          </a:solidFill>
                          <a:latin typeface="+mn-lt"/>
                          <a:ea typeface="+mn-ea"/>
                          <a:cs typeface="mohammad bold art 1" pitchFamily="2" charset="-78"/>
                        </a:rPr>
                        <a:t>ضوابط</a:t>
                      </a:r>
                      <a:r>
                        <a:rPr lang="ar-KW" sz="1800" b="1" kern="1200" baseline="0" dirty="0" smtClean="0">
                          <a:solidFill>
                            <a:schemeClr val="bg1"/>
                          </a:solidFill>
                          <a:latin typeface="+mn-lt"/>
                          <a:ea typeface="+mn-ea"/>
                          <a:cs typeface="mohammad bold art 1" pitchFamily="2" charset="-78"/>
                        </a:rPr>
                        <a:t> الاستثمار في صناديق أدوات الدين</a:t>
                      </a:r>
                      <a:endParaRPr lang="ar-KW" sz="1800" b="1" kern="1200" dirty="0" smtClean="0">
                        <a:solidFill>
                          <a:schemeClr val="bg1"/>
                        </a:solidFill>
                        <a:latin typeface="+mn-lt"/>
                        <a:ea typeface="+mn-ea"/>
                        <a:cs typeface="mohammad bold art 1" pitchFamily="2" charset="-78"/>
                      </a:endParaRPr>
                    </a:p>
                  </a:txBody>
                  <a:tcPr>
                    <a:lnL w="12700" cap="flat" cmpd="sng" algn="ctr">
                      <a:solidFill>
                        <a:srgbClr val="B99933"/>
                      </a:solidFill>
                      <a:prstDash val="sysDash"/>
                      <a:round/>
                      <a:headEnd type="none" w="med" len="med"/>
                      <a:tailEnd type="none" w="med" len="med"/>
                    </a:lnL>
                    <a:lnR w="12700" cap="flat" cmpd="sng" algn="ctr">
                      <a:solidFill>
                        <a:srgbClr val="B99933"/>
                      </a:solidFill>
                      <a:prstDash val="sysDash"/>
                      <a:round/>
                      <a:headEnd type="none" w="med" len="med"/>
                      <a:tailEnd type="none" w="med" len="med"/>
                    </a:lnR>
                    <a:lnT w="12700" cap="flat" cmpd="sng" algn="ctr">
                      <a:solidFill>
                        <a:srgbClr val="B99933"/>
                      </a:solidFill>
                      <a:prstDash val="sysDash"/>
                      <a:round/>
                      <a:headEnd type="none" w="med" len="med"/>
                      <a:tailEnd type="none" w="med" len="med"/>
                    </a:lnT>
                    <a:lnB w="12700" cap="flat" cmpd="sng" algn="ctr">
                      <a:solidFill>
                        <a:srgbClr val="B99933"/>
                      </a:solidFill>
                      <a:prstDash val="sysDash"/>
                      <a:round/>
                      <a:headEnd type="none" w="med" len="med"/>
                      <a:tailEnd type="none" w="med" len="med"/>
                    </a:lnB>
                    <a:solidFill>
                      <a:schemeClr val="accent1">
                        <a:lumMod val="50000"/>
                      </a:schemeClr>
                    </a:solidFill>
                  </a:tcPr>
                </a:tc>
              </a:tr>
              <a:tr h="3857247">
                <a:tc>
                  <a:txBody>
                    <a:bodyPr/>
                    <a:lstStyle/>
                    <a:p>
                      <a:pPr marL="0" marR="0" indent="0" algn="r" defTabSz="914400" rtl="1" eaLnBrk="1" fontAlgn="auto" latinLnBrk="0" hangingPunct="1">
                        <a:lnSpc>
                          <a:spcPct val="100000"/>
                        </a:lnSpc>
                        <a:spcBef>
                          <a:spcPts val="0"/>
                        </a:spcBef>
                        <a:spcAft>
                          <a:spcPts val="0"/>
                        </a:spcAft>
                        <a:buClrTx/>
                        <a:buSzTx/>
                        <a:buFont typeface="Arial" panose="020B0604020202020204" pitchFamily="34" charset="0"/>
                        <a:buNone/>
                        <a:tabLst/>
                        <a:defRPr/>
                      </a:pPr>
                      <a:endParaRPr lang="ar-KW" sz="1800" b="0" i="0" u="none" strike="noStrike" kern="1200" baseline="0" dirty="0" smtClean="0">
                        <a:solidFill>
                          <a:schemeClr val="tx2"/>
                        </a:solidFill>
                        <a:latin typeface="+mn-lt"/>
                        <a:ea typeface="+mn-ea"/>
                        <a:cs typeface="+mn-cs"/>
                      </a:endParaRPr>
                    </a:p>
                    <a:p>
                      <a:pPr marL="285750" marR="0" lvl="0" indent="-285750" algn="just" defTabSz="914400" rtl="1" eaLnBrk="1" fontAlgn="ctr" latinLnBrk="0" hangingPunct="1">
                        <a:lnSpc>
                          <a:spcPct val="100000"/>
                        </a:lnSpc>
                        <a:spcBef>
                          <a:spcPts val="0"/>
                        </a:spcBef>
                        <a:spcAft>
                          <a:spcPts val="0"/>
                        </a:spcAft>
                        <a:buClrTx/>
                        <a:buSzTx/>
                        <a:buFont typeface="Arial" panose="020B0604020202020204" pitchFamily="34" charset="0"/>
                        <a:buChar char="•"/>
                        <a:tabLst/>
                        <a:defRPr/>
                      </a:pPr>
                      <a:r>
                        <a:rPr kumimoji="0" lang="ar-KW" sz="1800" b="0" i="0" u="none" strike="noStrike" kern="1200" cap="none" spc="0" normalizeH="0" baseline="0" noProof="0" dirty="0" smtClean="0">
                          <a:ln>
                            <a:noFill/>
                          </a:ln>
                          <a:solidFill>
                            <a:srgbClr val="1F497D"/>
                          </a:solidFill>
                          <a:effectLst/>
                          <a:uLnTx/>
                          <a:uFillTx/>
                          <a:latin typeface="+mn-lt"/>
                          <a:ea typeface="+mn-ea"/>
                          <a:cs typeface="mohammad bold art 1" pitchFamily="2" charset="-78"/>
                        </a:rPr>
                        <a:t>يجوز للصندوق أن يستثمر ما نسبته 15% كحد أقصى من صافي قيمة أصوله في صناديق </a:t>
                      </a:r>
                      <a:r>
                        <a:rPr kumimoji="0" lang="ar-KW" sz="1800" b="0" i="0" u="sng" strike="noStrike" kern="1200" cap="none" spc="0" normalizeH="0" baseline="0" noProof="0" dirty="0" smtClean="0">
                          <a:ln>
                            <a:noFill/>
                          </a:ln>
                          <a:solidFill>
                            <a:srgbClr val="1F497D"/>
                          </a:solidFill>
                          <a:effectLst/>
                          <a:uLnTx/>
                          <a:uFillTx/>
                          <a:latin typeface="+mn-lt"/>
                          <a:ea typeface="+mn-ea"/>
                          <a:cs typeface="mohammad bold art 1" pitchFamily="2" charset="-78"/>
                        </a:rPr>
                        <a:t>أسواق</a:t>
                      </a:r>
                      <a:r>
                        <a:rPr kumimoji="0" lang="ar-KW" sz="1800" b="0" i="0" u="none" strike="noStrike" kern="1200" cap="none" spc="0" normalizeH="0" baseline="0" noProof="0" dirty="0" smtClean="0">
                          <a:ln>
                            <a:noFill/>
                          </a:ln>
                          <a:solidFill>
                            <a:srgbClr val="1F497D"/>
                          </a:solidFill>
                          <a:effectLst/>
                          <a:uLnTx/>
                          <a:uFillTx/>
                          <a:latin typeface="+mn-lt"/>
                          <a:ea typeface="+mn-ea"/>
                          <a:cs typeface="mohammad bold art 1" pitchFamily="2" charset="-78"/>
                        </a:rPr>
                        <a:t> النقد و/أو صناديق أدوات الدين الأخرى </a:t>
                      </a:r>
                      <a:r>
                        <a:rPr kumimoji="0" lang="ar-KW" sz="1800" b="0" i="0" u="sng" strike="noStrike" kern="1200" cap="none" spc="0" normalizeH="0" baseline="0" noProof="0" dirty="0" smtClean="0">
                          <a:ln>
                            <a:noFill/>
                          </a:ln>
                          <a:solidFill>
                            <a:srgbClr val="1F497D"/>
                          </a:solidFill>
                          <a:effectLst/>
                          <a:uLnTx/>
                          <a:uFillTx/>
                          <a:latin typeface="+mn-lt"/>
                          <a:ea typeface="+mn-ea"/>
                          <a:cs typeface="mohammad bold art 1" pitchFamily="2" charset="-78"/>
                        </a:rPr>
                        <a:t>مرخصة من الهيئة أو مرخص لها من قبل جهة رقابية أجنبية وفق معايير وشروط تنظيمية مماثلة على الأقل لتلك التي تطبقها الهيئة</a:t>
                      </a:r>
                      <a:r>
                        <a:rPr kumimoji="0" lang="ar-KW" sz="1800" b="0" i="0" u="none" strike="noStrike" kern="1200" cap="none" spc="0" normalizeH="0" baseline="0" noProof="0" dirty="0" smtClean="0">
                          <a:ln>
                            <a:noFill/>
                          </a:ln>
                          <a:solidFill>
                            <a:srgbClr val="1F497D"/>
                          </a:solidFill>
                          <a:effectLst/>
                          <a:uLnTx/>
                          <a:uFillTx/>
                          <a:latin typeface="+mn-lt"/>
                          <a:ea typeface="+mn-ea"/>
                          <a:cs typeface="mohammad bold art 1" pitchFamily="2" charset="-78"/>
                        </a:rPr>
                        <a:t>، وبما لا يخالف النظام الأساسي للصندوق وأية تعليمات صادرة عن الهيئة، </a:t>
                      </a:r>
                      <a:r>
                        <a:rPr kumimoji="0" lang="ar-KW" sz="1800" b="0" i="0" u="sng" strike="noStrike" kern="1200" cap="none" spc="0" normalizeH="0" baseline="0" noProof="0" dirty="0" smtClean="0">
                          <a:ln>
                            <a:noFill/>
                          </a:ln>
                          <a:solidFill>
                            <a:srgbClr val="1F497D"/>
                          </a:solidFill>
                          <a:effectLst/>
                          <a:uLnTx/>
                          <a:uFillTx/>
                          <a:latin typeface="+mn-lt"/>
                          <a:ea typeface="+mn-ea"/>
                          <a:cs typeface="mohammad bold art 1" pitchFamily="2" charset="-78"/>
                        </a:rPr>
                        <a:t>بشرط ألا يكون أي من تلك الصناديق المستثمر فيها يتم إدارته من قبل نفس مدير الصندوق. </a:t>
                      </a:r>
                    </a:p>
                    <a:p>
                      <a:pPr marL="285750" marR="0" lvl="0" indent="-285750" algn="just" defTabSz="914400" rtl="1" eaLnBrk="1" fontAlgn="ctr" latinLnBrk="0" hangingPunct="1">
                        <a:lnSpc>
                          <a:spcPct val="100000"/>
                        </a:lnSpc>
                        <a:spcBef>
                          <a:spcPts val="0"/>
                        </a:spcBef>
                        <a:spcAft>
                          <a:spcPts val="0"/>
                        </a:spcAft>
                        <a:buClrTx/>
                        <a:buSzTx/>
                        <a:buFont typeface="Arial" panose="020B0604020202020204" pitchFamily="34" charset="0"/>
                        <a:buChar char="•"/>
                        <a:tabLst/>
                        <a:defRPr/>
                      </a:pPr>
                      <a:endParaRPr kumimoji="0" lang="ar-KW" sz="1400" b="1" i="0" u="sng" strike="noStrike" kern="1200" cap="none" spc="0" normalizeH="0" baseline="0" noProof="0" dirty="0" smtClean="0">
                        <a:ln>
                          <a:noFill/>
                        </a:ln>
                        <a:solidFill>
                          <a:srgbClr val="1F497D"/>
                        </a:solidFill>
                        <a:effectLst/>
                        <a:uLnTx/>
                        <a:uFillTx/>
                        <a:latin typeface="+mn-lt"/>
                        <a:ea typeface="+mn-ea"/>
                        <a:cs typeface="mohammad bold art 1" pitchFamily="2" charset="-78"/>
                      </a:endParaRPr>
                    </a:p>
                    <a:p>
                      <a:pPr marL="0" indent="0" algn="r" rtl="1">
                        <a:buFont typeface="Arial" panose="020B0604020202020204" pitchFamily="34" charset="0"/>
                        <a:buNone/>
                      </a:pPr>
                      <a:endParaRPr lang="ar-KW" sz="1800" b="1" i="0" u="none" strike="noStrike" kern="1200" baseline="0" dirty="0" smtClean="0">
                        <a:solidFill>
                          <a:schemeClr val="tx2"/>
                        </a:solidFill>
                        <a:latin typeface="+mn-lt"/>
                        <a:ea typeface="+mn-ea"/>
                        <a:cs typeface="mohammad bold art 1" pitchFamily="2" charset="-78"/>
                      </a:endParaRPr>
                    </a:p>
                  </a:txBody>
                  <a:tcPr>
                    <a:lnL w="12700" cap="flat" cmpd="sng" algn="ctr">
                      <a:solidFill>
                        <a:srgbClr val="B99933"/>
                      </a:solidFill>
                      <a:prstDash val="sysDash"/>
                      <a:round/>
                      <a:headEnd type="none" w="med" len="med"/>
                      <a:tailEnd type="none" w="med" len="med"/>
                    </a:lnL>
                    <a:lnR w="12700" cap="flat" cmpd="sng" algn="ctr">
                      <a:solidFill>
                        <a:srgbClr val="B99933"/>
                      </a:solidFill>
                      <a:prstDash val="sysDash"/>
                      <a:round/>
                      <a:headEnd type="none" w="med" len="med"/>
                      <a:tailEnd type="none" w="med" len="med"/>
                    </a:lnR>
                    <a:lnT w="12700" cap="flat" cmpd="sng" algn="ctr">
                      <a:solidFill>
                        <a:srgbClr val="B99933"/>
                      </a:solidFill>
                      <a:prstDash val="sysDash"/>
                      <a:round/>
                      <a:headEnd type="none" w="med" len="med"/>
                      <a:tailEnd type="none" w="med" len="med"/>
                    </a:lnT>
                    <a:lnB w="12700" cap="flat" cmpd="sng" algn="ctr">
                      <a:solidFill>
                        <a:srgbClr val="B99933"/>
                      </a:solidFill>
                      <a:prstDash val="sysDash"/>
                      <a:round/>
                      <a:headEnd type="none" w="med" len="med"/>
                      <a:tailEnd type="none" w="med" len="med"/>
                    </a:lnB>
                    <a:solidFill>
                      <a:schemeClr val="bg1"/>
                    </a:solidFill>
                  </a:tcPr>
                </a:tc>
              </a:tr>
            </a:tbl>
          </a:graphicData>
        </a:graphic>
      </p:graphicFrame>
    </p:spTree>
    <p:extLst>
      <p:ext uri="{BB962C8B-B14F-4D97-AF65-F5344CB8AC3E}">
        <p14:creationId xmlns:p14="http://schemas.microsoft.com/office/powerpoint/2010/main" val="2116173690"/>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491880" y="274638"/>
            <a:ext cx="5194921" cy="1143000"/>
          </a:xfrm>
        </p:spPr>
        <p:txBody>
          <a:bodyPr>
            <a:normAutofit fontScale="90000"/>
          </a:bodyPr>
          <a:lstStyle/>
          <a:p>
            <a:pPr lvl="0" algn="r"/>
            <a:r>
              <a:rPr lang="ar-KW" sz="3600" b="1" dirty="0">
                <a:solidFill>
                  <a:schemeClr val="tx2"/>
                </a:solidFill>
                <a:cs typeface="mohammad bold art 1" pitchFamily="2" charset="-78"/>
              </a:rPr>
              <a:t>التغييرات الجوهرية في ضوابط الاستثمار</a:t>
            </a:r>
            <a:endParaRPr lang="en-US" sz="3600" b="1" dirty="0">
              <a:solidFill>
                <a:schemeClr val="tx2"/>
              </a:solidFill>
              <a:latin typeface="Sakkal Majalla" pitchFamily="2" charset="-78"/>
              <a:cs typeface="mohammad bold art 1" pitchFamily="2" charset="-78"/>
            </a:endParaRPr>
          </a:p>
        </p:txBody>
      </p:sp>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rPr>
              <a:pPr/>
              <a:t>21</a:t>
            </a:fld>
            <a:endParaRPr lang="en-US" dirty="0">
              <a:solidFill>
                <a:prstClr val="black">
                  <a:tint val="75000"/>
                </a:prstClr>
              </a:solidFill>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90"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graphicFrame>
        <p:nvGraphicFramePr>
          <p:cNvPr id="13" name="Content Placeholder 4"/>
          <p:cNvGraphicFramePr>
            <a:graphicFrameLocks noGrp="1"/>
          </p:cNvGraphicFramePr>
          <p:nvPr>
            <p:ph idx="1"/>
            <p:extLst>
              <p:ext uri="{D42A27DB-BD31-4B8C-83A1-F6EECF244321}">
                <p14:modId xmlns:p14="http://schemas.microsoft.com/office/powerpoint/2010/main" val="1895800658"/>
              </p:ext>
            </p:extLst>
          </p:nvPr>
        </p:nvGraphicFramePr>
        <p:xfrm>
          <a:off x="383353" y="1412777"/>
          <a:ext cx="8136904" cy="4574593"/>
        </p:xfrm>
        <a:graphic>
          <a:graphicData uri="http://schemas.openxmlformats.org/drawingml/2006/table">
            <a:tbl>
              <a:tblPr firstRow="1" bandRow="1">
                <a:tableStyleId>{5C22544A-7EE6-4342-B048-85BDC9FD1C3A}</a:tableStyleId>
              </a:tblPr>
              <a:tblGrid>
                <a:gridCol w="8136904"/>
              </a:tblGrid>
              <a:tr h="601991">
                <a:tc>
                  <a:txBody>
                    <a:bodyPr/>
                    <a:lstStyle/>
                    <a:p>
                      <a:pPr marL="0" indent="0" algn="ctr" rtl="1">
                        <a:buFont typeface="Wingdings" panose="05000000000000000000" pitchFamily="2" charset="2"/>
                        <a:buNone/>
                      </a:pPr>
                      <a:endParaRPr lang="ar-KW" sz="1800" b="1" kern="1200" dirty="0" smtClean="0">
                        <a:solidFill>
                          <a:schemeClr val="bg1"/>
                        </a:solidFill>
                        <a:latin typeface="+mn-lt"/>
                        <a:ea typeface="+mn-ea"/>
                        <a:cs typeface="+mn-cs"/>
                      </a:endParaRPr>
                    </a:p>
                    <a:p>
                      <a:pPr marL="0" indent="0" algn="ctr" rtl="1">
                        <a:buFont typeface="Wingdings" panose="05000000000000000000" pitchFamily="2" charset="2"/>
                        <a:buNone/>
                      </a:pPr>
                      <a:r>
                        <a:rPr lang="ar-KW" sz="1800" b="1" kern="1200" dirty="0" smtClean="0">
                          <a:solidFill>
                            <a:schemeClr val="bg1"/>
                          </a:solidFill>
                          <a:latin typeface="+mn-lt"/>
                          <a:ea typeface="+mn-ea"/>
                          <a:cs typeface="mohammad bold art 1" pitchFamily="2" charset="-78"/>
                        </a:rPr>
                        <a:t>ضوابط</a:t>
                      </a:r>
                      <a:r>
                        <a:rPr lang="ar-KW" sz="1800" b="1" kern="1200" baseline="0" dirty="0" smtClean="0">
                          <a:solidFill>
                            <a:schemeClr val="bg1"/>
                          </a:solidFill>
                          <a:latin typeface="+mn-lt"/>
                          <a:ea typeface="+mn-ea"/>
                          <a:cs typeface="mohammad bold art 1" pitchFamily="2" charset="-78"/>
                        </a:rPr>
                        <a:t> الاستثمار في الصناديق العقارية</a:t>
                      </a:r>
                      <a:endParaRPr lang="ar-KW" sz="1800" b="1" kern="1200" dirty="0" smtClean="0">
                        <a:solidFill>
                          <a:schemeClr val="bg1"/>
                        </a:solidFill>
                        <a:latin typeface="+mn-lt"/>
                        <a:ea typeface="+mn-ea"/>
                        <a:cs typeface="mohammad bold art 1" pitchFamily="2" charset="-78"/>
                      </a:endParaRPr>
                    </a:p>
                  </a:txBody>
                  <a:tcPr>
                    <a:lnL w="12700" cap="flat" cmpd="sng" algn="ctr">
                      <a:solidFill>
                        <a:srgbClr val="B99933"/>
                      </a:solidFill>
                      <a:prstDash val="sysDash"/>
                      <a:round/>
                      <a:headEnd type="none" w="med" len="med"/>
                      <a:tailEnd type="none" w="med" len="med"/>
                    </a:lnL>
                    <a:lnR w="12700" cap="flat" cmpd="sng" algn="ctr">
                      <a:solidFill>
                        <a:srgbClr val="B99933"/>
                      </a:solidFill>
                      <a:prstDash val="sysDash"/>
                      <a:round/>
                      <a:headEnd type="none" w="med" len="med"/>
                      <a:tailEnd type="none" w="med" len="med"/>
                    </a:lnR>
                    <a:lnT w="12700" cap="flat" cmpd="sng" algn="ctr">
                      <a:solidFill>
                        <a:srgbClr val="B99933"/>
                      </a:solidFill>
                      <a:prstDash val="sysDash"/>
                      <a:round/>
                      <a:headEnd type="none" w="med" len="med"/>
                      <a:tailEnd type="none" w="med" len="med"/>
                    </a:lnT>
                    <a:lnB w="12700" cap="flat" cmpd="sng" algn="ctr">
                      <a:solidFill>
                        <a:srgbClr val="B99933"/>
                      </a:solidFill>
                      <a:prstDash val="sysDash"/>
                      <a:round/>
                      <a:headEnd type="none" w="med" len="med"/>
                      <a:tailEnd type="none" w="med" len="med"/>
                    </a:lnB>
                    <a:solidFill>
                      <a:schemeClr val="accent1">
                        <a:lumMod val="50000"/>
                      </a:schemeClr>
                    </a:solidFill>
                  </a:tcPr>
                </a:tc>
              </a:tr>
              <a:tr h="3934513">
                <a:tc>
                  <a:txBody>
                    <a:bodyPr/>
                    <a:lstStyle/>
                    <a:p>
                      <a:pPr marL="0" marR="0" lvl="0" indent="0" algn="just" defTabSz="914400" rtl="1" eaLnBrk="1" fontAlgn="ctr" latinLnBrk="0" hangingPunct="1">
                        <a:lnSpc>
                          <a:spcPct val="100000"/>
                        </a:lnSpc>
                        <a:spcBef>
                          <a:spcPts val="0"/>
                        </a:spcBef>
                        <a:spcAft>
                          <a:spcPts val="0"/>
                        </a:spcAft>
                        <a:buClrTx/>
                        <a:buSzTx/>
                        <a:buFont typeface="Arial" panose="020B0604020202020204" pitchFamily="34" charset="0"/>
                        <a:buNone/>
                        <a:tabLst/>
                        <a:defRPr/>
                      </a:pPr>
                      <a:endParaRPr kumimoji="0" lang="ar-KW" sz="1100" b="1" i="0" u="none" strike="noStrike" kern="1200" cap="none" spc="0" normalizeH="0" baseline="0" noProof="0" dirty="0" smtClean="0">
                        <a:ln>
                          <a:noFill/>
                        </a:ln>
                        <a:solidFill>
                          <a:srgbClr val="1F497D"/>
                        </a:solidFill>
                        <a:effectLst/>
                        <a:uLnTx/>
                        <a:uFillTx/>
                        <a:latin typeface="+mn-lt"/>
                        <a:ea typeface="+mn-ea"/>
                        <a:cs typeface="+mn-cs"/>
                      </a:endParaRPr>
                    </a:p>
                    <a:p>
                      <a:pPr marL="285750" marR="0" lvl="0" indent="-285750" algn="just" defTabSz="914400" rtl="1" eaLnBrk="1" fontAlgn="ctr" latinLnBrk="0" hangingPunct="1">
                        <a:lnSpc>
                          <a:spcPct val="100000"/>
                        </a:lnSpc>
                        <a:spcBef>
                          <a:spcPts val="0"/>
                        </a:spcBef>
                        <a:spcAft>
                          <a:spcPts val="0"/>
                        </a:spcAft>
                        <a:buClrTx/>
                        <a:buSzTx/>
                        <a:buFont typeface="Arial" panose="020B0604020202020204" pitchFamily="34" charset="0"/>
                        <a:buChar char="•"/>
                        <a:tabLst/>
                        <a:defRPr/>
                      </a:pPr>
                      <a:r>
                        <a:rPr kumimoji="0" lang="ar-KW" sz="1800" b="0" i="0" u="none" strike="noStrike" kern="1200" cap="none" spc="0" normalizeH="0" baseline="0" noProof="0" dirty="0" smtClean="0">
                          <a:ln>
                            <a:noFill/>
                          </a:ln>
                          <a:solidFill>
                            <a:srgbClr val="1F497D"/>
                          </a:solidFill>
                          <a:effectLst/>
                          <a:uLnTx/>
                          <a:uFillTx/>
                          <a:latin typeface="+mn-lt"/>
                          <a:ea typeface="+mn-ea"/>
                          <a:cs typeface="mohammad bold art 1" pitchFamily="2" charset="-78"/>
                        </a:rPr>
                        <a:t>يجوز للصندوق أن يستثمر ما نسبته 15% كحد أقصى من صافي قيمة أصوله في صناديق عقارية أخرى </a:t>
                      </a:r>
                      <a:r>
                        <a:rPr kumimoji="0" lang="ar-KW" sz="1800" b="0" i="0" u="sng" strike="noStrike" kern="1200" cap="none" spc="0" normalizeH="0" baseline="0" noProof="0" dirty="0" smtClean="0">
                          <a:ln>
                            <a:noFill/>
                          </a:ln>
                          <a:solidFill>
                            <a:srgbClr val="1F497D"/>
                          </a:solidFill>
                          <a:effectLst/>
                          <a:uLnTx/>
                          <a:uFillTx/>
                          <a:latin typeface="+mn-lt"/>
                          <a:ea typeface="+mn-ea"/>
                          <a:cs typeface="mohammad bold art 1" pitchFamily="2" charset="-78"/>
                        </a:rPr>
                        <a:t>مرخصة من الهيئة أو مرخص لها من قبل جهة رقابية أجنبية وفق معايير وشروط تنظيمية مماثلة على الأقل لتلك التي تطبقها الهيئة، على أن ينص النظام الأساسي للصندوق على ذلك بشرط ألا يكون أي من تلك الصناديق المستثمر فيها يتم إدارته من قبل نفس مدير الصندوق.</a:t>
                      </a:r>
                    </a:p>
                    <a:p>
                      <a:pPr marL="285750" marR="0" lvl="0" indent="-285750" algn="just" defTabSz="914400" rtl="1" eaLnBrk="1" fontAlgn="ctr" latinLnBrk="0" hangingPunct="1">
                        <a:lnSpc>
                          <a:spcPct val="100000"/>
                        </a:lnSpc>
                        <a:spcBef>
                          <a:spcPts val="0"/>
                        </a:spcBef>
                        <a:spcAft>
                          <a:spcPts val="0"/>
                        </a:spcAft>
                        <a:buClrTx/>
                        <a:buSzTx/>
                        <a:buFont typeface="Arial" panose="020B0604020202020204" pitchFamily="34" charset="0"/>
                        <a:buChar char="•"/>
                        <a:tabLst/>
                        <a:defRPr/>
                      </a:pPr>
                      <a:endParaRPr kumimoji="0" lang="ar-KW" sz="1800" b="0" i="0" u="sng" strike="noStrike" kern="1200" cap="none" spc="0" normalizeH="0" baseline="0" noProof="0" dirty="0" smtClean="0">
                        <a:ln>
                          <a:noFill/>
                        </a:ln>
                        <a:solidFill>
                          <a:srgbClr val="1F497D"/>
                        </a:solidFill>
                        <a:effectLst/>
                        <a:uLnTx/>
                        <a:uFillTx/>
                        <a:latin typeface="+mn-lt"/>
                        <a:ea typeface="+mn-ea"/>
                        <a:cs typeface="mohammad bold art 1" pitchFamily="2" charset="-78"/>
                      </a:endParaRPr>
                    </a:p>
                    <a:p>
                      <a:pPr marL="285750" marR="0" lvl="0" indent="-285750" algn="just" defTabSz="914400" rtl="1" eaLnBrk="1" fontAlgn="ctr" latinLnBrk="0" hangingPunct="1">
                        <a:lnSpc>
                          <a:spcPct val="100000"/>
                        </a:lnSpc>
                        <a:spcBef>
                          <a:spcPts val="0"/>
                        </a:spcBef>
                        <a:spcAft>
                          <a:spcPts val="0"/>
                        </a:spcAft>
                        <a:buClrTx/>
                        <a:buSzTx/>
                        <a:buFont typeface="Arial" panose="020B0604020202020204" pitchFamily="34" charset="0"/>
                        <a:buChar char="•"/>
                        <a:tabLst/>
                        <a:defRPr/>
                      </a:pPr>
                      <a:r>
                        <a:rPr kumimoji="0" lang="ar-KW" sz="1800" b="0" i="0" u="none" strike="noStrike" kern="1200" cap="none" spc="0" normalizeH="0" baseline="0" dirty="0" smtClean="0">
                          <a:ln>
                            <a:noFill/>
                          </a:ln>
                          <a:solidFill>
                            <a:srgbClr val="1F497D"/>
                          </a:solidFill>
                          <a:effectLst/>
                          <a:uLnTx/>
                          <a:uFillTx/>
                          <a:latin typeface="+mn-lt"/>
                          <a:ea typeface="+mn-ea"/>
                          <a:cs typeface="mohammad bold art 1" pitchFamily="2" charset="-78"/>
                        </a:rPr>
                        <a:t>على مدير الصندوق قبل شراء أو بيع أي أصل عقاري للصندوق داخل دولة الكويت الحصول على تقييم وفقاً لمتطلبات تقييم الأصول العقارية الواردة في الكتاب الحادي عشر (التعامل في الأوراق المالية) من اللائحة التنفيذية.</a:t>
                      </a:r>
                    </a:p>
                    <a:p>
                      <a:pPr marL="0" marR="0" lvl="0" indent="0" algn="just" defTabSz="914400" rtl="1" eaLnBrk="1" fontAlgn="ctr" latinLnBrk="0" hangingPunct="1">
                        <a:lnSpc>
                          <a:spcPct val="100000"/>
                        </a:lnSpc>
                        <a:spcBef>
                          <a:spcPts val="0"/>
                        </a:spcBef>
                        <a:spcAft>
                          <a:spcPts val="0"/>
                        </a:spcAft>
                        <a:buClrTx/>
                        <a:buSzTx/>
                        <a:buFont typeface="Arial" panose="020B0604020202020204" pitchFamily="34" charset="0"/>
                        <a:buNone/>
                        <a:tabLst/>
                        <a:defRPr/>
                      </a:pPr>
                      <a:endParaRPr kumimoji="0" lang="ar-KW" sz="1400" b="1" i="0" u="sng" strike="noStrike" kern="1200" cap="none" spc="0" normalizeH="0" baseline="0" noProof="0" dirty="0" smtClean="0">
                        <a:ln>
                          <a:noFill/>
                        </a:ln>
                        <a:solidFill>
                          <a:srgbClr val="1F497D"/>
                        </a:solidFill>
                        <a:effectLst/>
                        <a:uLnTx/>
                        <a:uFillTx/>
                        <a:latin typeface="+mn-lt"/>
                        <a:ea typeface="+mn-ea"/>
                        <a:cs typeface="mohammad bold art 1" pitchFamily="2" charset="-78"/>
                      </a:endParaRPr>
                    </a:p>
                  </a:txBody>
                  <a:tcPr>
                    <a:lnL w="12700" cap="flat" cmpd="sng" algn="ctr">
                      <a:solidFill>
                        <a:srgbClr val="B99933"/>
                      </a:solidFill>
                      <a:prstDash val="sysDash"/>
                      <a:round/>
                      <a:headEnd type="none" w="med" len="med"/>
                      <a:tailEnd type="none" w="med" len="med"/>
                    </a:lnL>
                    <a:lnR w="12700" cap="flat" cmpd="sng" algn="ctr">
                      <a:solidFill>
                        <a:srgbClr val="B99933"/>
                      </a:solidFill>
                      <a:prstDash val="sysDash"/>
                      <a:round/>
                      <a:headEnd type="none" w="med" len="med"/>
                      <a:tailEnd type="none" w="med" len="med"/>
                    </a:lnR>
                    <a:lnT w="12700" cap="flat" cmpd="sng" algn="ctr">
                      <a:solidFill>
                        <a:srgbClr val="B99933"/>
                      </a:solidFill>
                      <a:prstDash val="sysDash"/>
                      <a:round/>
                      <a:headEnd type="none" w="med" len="med"/>
                      <a:tailEnd type="none" w="med" len="med"/>
                    </a:lnT>
                    <a:lnB w="12700" cap="flat" cmpd="sng" algn="ctr">
                      <a:solidFill>
                        <a:srgbClr val="B99933"/>
                      </a:solidFill>
                      <a:prstDash val="sysDash"/>
                      <a:round/>
                      <a:headEnd type="none" w="med" len="med"/>
                      <a:tailEnd type="none" w="med" len="med"/>
                    </a:lnB>
                    <a:solidFill>
                      <a:schemeClr val="bg1"/>
                    </a:solidFill>
                  </a:tcPr>
                </a:tc>
              </a:tr>
            </a:tbl>
          </a:graphicData>
        </a:graphic>
      </p:graphicFrame>
    </p:spTree>
    <p:extLst>
      <p:ext uri="{BB962C8B-B14F-4D97-AF65-F5344CB8AC3E}">
        <p14:creationId xmlns:p14="http://schemas.microsoft.com/office/powerpoint/2010/main" val="3940438862"/>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491880" y="274638"/>
            <a:ext cx="5194921" cy="1143000"/>
          </a:xfrm>
        </p:spPr>
        <p:txBody>
          <a:bodyPr>
            <a:normAutofit fontScale="90000"/>
          </a:bodyPr>
          <a:lstStyle/>
          <a:p>
            <a:pPr lvl="0" algn="r"/>
            <a:r>
              <a:rPr lang="ar-KW" sz="3600" b="1" dirty="0">
                <a:solidFill>
                  <a:schemeClr val="tx2"/>
                </a:solidFill>
                <a:cs typeface="mohammad bold art 1" pitchFamily="2" charset="-78"/>
              </a:rPr>
              <a:t>التغييرات الجوهرية في ضوابط الاستثمار</a:t>
            </a:r>
            <a:endParaRPr lang="en-US" sz="3600" b="1" dirty="0">
              <a:solidFill>
                <a:schemeClr val="tx2"/>
              </a:solidFill>
              <a:latin typeface="Sakkal Majalla" pitchFamily="2" charset="-78"/>
              <a:cs typeface="mohammad bold art 1" pitchFamily="2" charset="-78"/>
            </a:endParaRPr>
          </a:p>
        </p:txBody>
      </p:sp>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rPr>
              <a:pPr/>
              <a:t>22</a:t>
            </a:fld>
            <a:endParaRPr lang="en-US" dirty="0">
              <a:solidFill>
                <a:prstClr val="black">
                  <a:tint val="75000"/>
                </a:prstClr>
              </a:solidFill>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90"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graphicFrame>
        <p:nvGraphicFramePr>
          <p:cNvPr id="13" name="Content Placeholder 4"/>
          <p:cNvGraphicFramePr>
            <a:graphicFrameLocks noGrp="1"/>
          </p:cNvGraphicFramePr>
          <p:nvPr>
            <p:ph idx="1"/>
            <p:extLst>
              <p:ext uri="{D42A27DB-BD31-4B8C-83A1-F6EECF244321}">
                <p14:modId xmlns:p14="http://schemas.microsoft.com/office/powerpoint/2010/main" val="2357189832"/>
              </p:ext>
            </p:extLst>
          </p:nvPr>
        </p:nvGraphicFramePr>
        <p:xfrm>
          <a:off x="395536" y="1451953"/>
          <a:ext cx="8136904" cy="4526280"/>
        </p:xfrm>
        <a:graphic>
          <a:graphicData uri="http://schemas.openxmlformats.org/drawingml/2006/table">
            <a:tbl>
              <a:tblPr firstRow="1" bandRow="1">
                <a:tableStyleId>{5C22544A-7EE6-4342-B048-85BDC9FD1C3A}</a:tableStyleId>
              </a:tblPr>
              <a:tblGrid>
                <a:gridCol w="8136904"/>
              </a:tblGrid>
              <a:tr h="616483">
                <a:tc>
                  <a:txBody>
                    <a:bodyPr/>
                    <a:lstStyle/>
                    <a:p>
                      <a:pPr marL="0" indent="0" algn="ctr" rtl="1">
                        <a:buFont typeface="Wingdings" panose="05000000000000000000" pitchFamily="2" charset="2"/>
                        <a:buNone/>
                      </a:pPr>
                      <a:endParaRPr lang="ar-KW" sz="1800" b="1" kern="1200" dirty="0" smtClean="0">
                        <a:solidFill>
                          <a:schemeClr val="bg1"/>
                        </a:solidFill>
                        <a:latin typeface="+mn-lt"/>
                        <a:ea typeface="+mn-ea"/>
                        <a:cs typeface="+mn-cs"/>
                      </a:endParaRPr>
                    </a:p>
                    <a:p>
                      <a:pPr marL="0" indent="0" algn="ctr" rtl="1">
                        <a:buFont typeface="Wingdings" panose="05000000000000000000" pitchFamily="2" charset="2"/>
                        <a:buNone/>
                      </a:pPr>
                      <a:r>
                        <a:rPr lang="en-US" sz="1800" b="1" kern="1200" baseline="0" dirty="0" smtClean="0">
                          <a:solidFill>
                            <a:schemeClr val="bg1"/>
                          </a:solidFill>
                          <a:latin typeface="+mn-lt"/>
                          <a:ea typeface="+mn-ea"/>
                          <a:cs typeface="mohammad bold art 1" pitchFamily="2" charset="-78"/>
                        </a:rPr>
                        <a:t> </a:t>
                      </a:r>
                      <a:r>
                        <a:rPr lang="ar-KW" sz="1800" b="1" kern="1200" baseline="0" dirty="0" smtClean="0">
                          <a:solidFill>
                            <a:schemeClr val="bg1"/>
                          </a:solidFill>
                          <a:latin typeface="+mn-lt"/>
                          <a:ea typeface="+mn-ea"/>
                          <a:cs typeface="mohammad bold art 1" pitchFamily="2" charset="-78"/>
                        </a:rPr>
                        <a:t>يتبع - </a:t>
                      </a:r>
                      <a:r>
                        <a:rPr lang="ar-KW" sz="1800" b="1" kern="1200" dirty="0" smtClean="0">
                          <a:solidFill>
                            <a:schemeClr val="bg1"/>
                          </a:solidFill>
                          <a:latin typeface="+mn-lt"/>
                          <a:ea typeface="+mn-ea"/>
                          <a:cs typeface="mohammad bold art 1" pitchFamily="2" charset="-78"/>
                        </a:rPr>
                        <a:t>ضوابط</a:t>
                      </a:r>
                      <a:r>
                        <a:rPr lang="ar-KW" sz="1800" b="1" kern="1200" baseline="0" dirty="0" smtClean="0">
                          <a:solidFill>
                            <a:schemeClr val="bg1"/>
                          </a:solidFill>
                          <a:latin typeface="+mn-lt"/>
                          <a:ea typeface="+mn-ea"/>
                          <a:cs typeface="mohammad bold art 1" pitchFamily="2" charset="-78"/>
                        </a:rPr>
                        <a:t> الاستثمار في الصناديق العقارية</a:t>
                      </a:r>
                      <a:endParaRPr lang="ar-KW" sz="1800" b="1" kern="1200" dirty="0" smtClean="0">
                        <a:solidFill>
                          <a:schemeClr val="bg1"/>
                        </a:solidFill>
                        <a:latin typeface="+mn-lt"/>
                        <a:ea typeface="+mn-ea"/>
                        <a:cs typeface="mohammad bold art 1" pitchFamily="2" charset="-78"/>
                      </a:endParaRPr>
                    </a:p>
                  </a:txBody>
                  <a:tcPr>
                    <a:lnL w="12700" cap="flat" cmpd="sng" algn="ctr">
                      <a:solidFill>
                        <a:srgbClr val="B99933"/>
                      </a:solidFill>
                      <a:prstDash val="sysDash"/>
                      <a:round/>
                      <a:headEnd type="none" w="med" len="med"/>
                      <a:tailEnd type="none" w="med" len="med"/>
                    </a:lnL>
                    <a:lnR w="12700" cap="flat" cmpd="sng" algn="ctr">
                      <a:solidFill>
                        <a:srgbClr val="B99933"/>
                      </a:solidFill>
                      <a:prstDash val="sysDash"/>
                      <a:round/>
                      <a:headEnd type="none" w="med" len="med"/>
                      <a:tailEnd type="none" w="med" len="med"/>
                    </a:lnR>
                    <a:lnT w="12700" cap="flat" cmpd="sng" algn="ctr">
                      <a:solidFill>
                        <a:srgbClr val="B99933"/>
                      </a:solidFill>
                      <a:prstDash val="sysDash"/>
                      <a:round/>
                      <a:headEnd type="none" w="med" len="med"/>
                      <a:tailEnd type="none" w="med" len="med"/>
                    </a:lnT>
                    <a:lnB w="12700" cap="flat" cmpd="sng" algn="ctr">
                      <a:solidFill>
                        <a:srgbClr val="B99933"/>
                      </a:solidFill>
                      <a:prstDash val="sysDash"/>
                      <a:round/>
                      <a:headEnd type="none" w="med" len="med"/>
                      <a:tailEnd type="none" w="med" len="med"/>
                    </a:lnB>
                    <a:solidFill>
                      <a:schemeClr val="accent1">
                        <a:lumMod val="50000"/>
                      </a:schemeClr>
                    </a:solidFill>
                  </a:tcPr>
                </a:tc>
              </a:tr>
              <a:tr h="3880844">
                <a:tc>
                  <a:txBody>
                    <a:bodyPr/>
                    <a:lstStyle/>
                    <a:p>
                      <a:pPr marL="0" marR="0" lvl="0" indent="0" algn="just" defTabSz="914400" rtl="1" eaLnBrk="1" fontAlgn="ctr" latinLnBrk="0" hangingPunct="1">
                        <a:lnSpc>
                          <a:spcPct val="100000"/>
                        </a:lnSpc>
                        <a:spcBef>
                          <a:spcPts val="0"/>
                        </a:spcBef>
                        <a:spcAft>
                          <a:spcPts val="0"/>
                        </a:spcAft>
                        <a:buClrTx/>
                        <a:buSzTx/>
                        <a:buFont typeface="Arial" panose="020B0604020202020204" pitchFamily="34" charset="0"/>
                        <a:buNone/>
                        <a:tabLst/>
                        <a:defRPr/>
                      </a:pPr>
                      <a:endParaRPr kumimoji="0" lang="ar-KW" sz="1100" b="0" i="0" u="none" strike="noStrike" kern="1200" cap="none" spc="0" normalizeH="0" baseline="0" noProof="0" dirty="0" smtClean="0">
                        <a:ln>
                          <a:noFill/>
                        </a:ln>
                        <a:solidFill>
                          <a:srgbClr val="1F497D"/>
                        </a:solidFill>
                        <a:effectLst/>
                        <a:uLnTx/>
                        <a:uFillTx/>
                        <a:latin typeface="+mn-lt"/>
                        <a:ea typeface="+mn-ea"/>
                        <a:cs typeface="mohammad bold art 1" pitchFamily="2" charset="-78"/>
                      </a:endParaRPr>
                    </a:p>
                    <a:p>
                      <a:pPr marL="285750" marR="0" lvl="0" indent="-285750" algn="just" defTabSz="914400" rtl="1" eaLnBrk="1" fontAlgn="ctr" latinLnBrk="0" hangingPunct="1">
                        <a:lnSpc>
                          <a:spcPct val="100000"/>
                        </a:lnSpc>
                        <a:spcBef>
                          <a:spcPts val="0"/>
                        </a:spcBef>
                        <a:spcAft>
                          <a:spcPts val="0"/>
                        </a:spcAft>
                        <a:buClrTx/>
                        <a:buSzTx/>
                        <a:buFont typeface="Arial" panose="020B0604020202020204" pitchFamily="34" charset="0"/>
                        <a:buChar char="•"/>
                        <a:tabLst/>
                        <a:defRPr/>
                      </a:pPr>
                      <a:r>
                        <a:rPr kumimoji="0" lang="ar-KW" sz="1800" b="0" i="0" u="none" strike="noStrike" kern="1200" cap="none" spc="0" normalizeH="0" baseline="0" noProof="0" dirty="0" smtClean="0">
                          <a:ln>
                            <a:noFill/>
                          </a:ln>
                          <a:solidFill>
                            <a:srgbClr val="1F497D"/>
                          </a:solidFill>
                          <a:effectLst/>
                          <a:uLnTx/>
                          <a:uFillTx/>
                          <a:latin typeface="+mn-lt"/>
                          <a:ea typeface="+mn-ea"/>
                          <a:cs typeface="mohammad bold art 1" pitchFamily="2" charset="-78"/>
                        </a:rPr>
                        <a:t>يحظر على الصندوق شراء عقار من أو بيع عقار إلى الأطراف ذات الصلة بالصندوق، إلا بعد الحصول على موافقة مراقب الاستثمار وموافقة الهيئة، على أن يتم التقيد بما يلي: </a:t>
                      </a:r>
                    </a:p>
                    <a:p>
                      <a:pPr marL="285750" marR="0" lvl="0" indent="-285750" algn="just" defTabSz="914400" rtl="1" eaLnBrk="1" fontAlgn="ctr" latinLnBrk="0" hangingPunct="1">
                        <a:lnSpc>
                          <a:spcPct val="100000"/>
                        </a:lnSpc>
                        <a:spcBef>
                          <a:spcPts val="0"/>
                        </a:spcBef>
                        <a:spcAft>
                          <a:spcPts val="0"/>
                        </a:spcAft>
                        <a:buClrTx/>
                        <a:buSzTx/>
                        <a:buFont typeface="Arial" panose="020B0604020202020204" pitchFamily="34" charset="0"/>
                        <a:buChar char="•"/>
                        <a:tabLst/>
                        <a:defRPr/>
                      </a:pPr>
                      <a:endParaRPr kumimoji="0" lang="ar-KW" sz="1200" b="0" i="0" u="none" strike="noStrike" kern="1200" cap="none" spc="0" normalizeH="0" baseline="0" noProof="0" dirty="0" smtClean="0">
                        <a:ln>
                          <a:noFill/>
                        </a:ln>
                        <a:solidFill>
                          <a:srgbClr val="1F497D"/>
                        </a:solidFill>
                        <a:effectLst/>
                        <a:uLnTx/>
                        <a:uFillTx/>
                        <a:latin typeface="+mn-lt"/>
                        <a:ea typeface="+mn-ea"/>
                        <a:cs typeface="mohammad bold art 1" pitchFamily="2" charset="-78"/>
                      </a:endParaRPr>
                    </a:p>
                    <a:p>
                      <a:pPr marL="342900" marR="0" lvl="0" indent="-342900" algn="just" defTabSz="914400" rtl="1" eaLnBrk="1" fontAlgn="ctr" latinLnBrk="0" hangingPunct="1">
                        <a:lnSpc>
                          <a:spcPct val="100000"/>
                        </a:lnSpc>
                        <a:spcBef>
                          <a:spcPts val="0"/>
                        </a:spcBef>
                        <a:spcAft>
                          <a:spcPts val="0"/>
                        </a:spcAft>
                        <a:buClrTx/>
                        <a:buSzTx/>
                        <a:buFont typeface="+mj-lt"/>
                        <a:buAutoNum type="arabicPeriod"/>
                        <a:tabLst/>
                        <a:defRPr/>
                      </a:pPr>
                      <a:r>
                        <a:rPr kumimoji="0" lang="ar-KW" sz="1800" b="0" i="0" u="none" strike="noStrike" kern="1200" cap="none" spc="0" normalizeH="0" baseline="0" noProof="0" dirty="0" smtClean="0">
                          <a:ln>
                            <a:noFill/>
                          </a:ln>
                          <a:solidFill>
                            <a:srgbClr val="1F497D"/>
                          </a:solidFill>
                          <a:effectLst/>
                          <a:uLnTx/>
                          <a:uFillTx/>
                          <a:latin typeface="+mn-lt"/>
                          <a:ea typeface="+mn-ea"/>
                          <a:cs typeface="mohammad bold art 1" pitchFamily="2" charset="-78"/>
                        </a:rPr>
                        <a:t>أن يكون سعر شراء عقار من الأطراف ذات الصلة بالصندوق لا يزيد عن معدل التقييمات التي حصل عليها مدير الصندوق من مقيمي العقار. وفي حال رغبته بالشراء بسعر أعلى من المعدل يجب أخذ موافقة حملة الوحدات الذين يملكون أكثر من 50% من رأس مال الصندوق، على أن يتم تحييد تصويت الوحدات المملوكة للأطراف ذات الصلة بالبائع إن وجدت.</a:t>
                      </a:r>
                    </a:p>
                    <a:p>
                      <a:pPr marL="342900" marR="0" lvl="0" indent="-342900" algn="just" defTabSz="914400" rtl="1" eaLnBrk="1" fontAlgn="ctr" latinLnBrk="0" hangingPunct="1">
                        <a:lnSpc>
                          <a:spcPct val="100000"/>
                        </a:lnSpc>
                        <a:spcBef>
                          <a:spcPts val="0"/>
                        </a:spcBef>
                        <a:spcAft>
                          <a:spcPts val="0"/>
                        </a:spcAft>
                        <a:buClrTx/>
                        <a:buSzTx/>
                        <a:buFont typeface="+mj-lt"/>
                        <a:buAutoNum type="arabicPeriod"/>
                        <a:tabLst/>
                        <a:defRPr/>
                      </a:pPr>
                      <a:endParaRPr kumimoji="0" lang="ar-KW" sz="1000" b="0" i="0" u="none" strike="noStrike" kern="1200" cap="none" spc="0" normalizeH="0" baseline="0" noProof="0" dirty="0" smtClean="0">
                        <a:ln>
                          <a:noFill/>
                        </a:ln>
                        <a:solidFill>
                          <a:srgbClr val="1F497D"/>
                        </a:solidFill>
                        <a:effectLst/>
                        <a:uLnTx/>
                        <a:uFillTx/>
                        <a:latin typeface="+mn-lt"/>
                        <a:ea typeface="+mn-ea"/>
                        <a:cs typeface="mohammad bold art 1" pitchFamily="2" charset="-78"/>
                      </a:endParaRPr>
                    </a:p>
                    <a:p>
                      <a:pPr marL="342900" marR="0" lvl="0" indent="-342900" algn="just" defTabSz="914400" rtl="1" eaLnBrk="1" fontAlgn="ctr" latinLnBrk="0" hangingPunct="1">
                        <a:lnSpc>
                          <a:spcPct val="100000"/>
                        </a:lnSpc>
                        <a:spcBef>
                          <a:spcPts val="0"/>
                        </a:spcBef>
                        <a:spcAft>
                          <a:spcPts val="0"/>
                        </a:spcAft>
                        <a:buClrTx/>
                        <a:buSzTx/>
                        <a:buFont typeface="+mj-lt"/>
                        <a:buAutoNum type="arabicPeriod"/>
                        <a:tabLst/>
                        <a:defRPr/>
                      </a:pPr>
                      <a:r>
                        <a:rPr kumimoji="0" lang="ar-KW" sz="1800" b="0" i="0" u="none" strike="noStrike" kern="1200" cap="none" spc="0" normalizeH="0" baseline="0" noProof="0" dirty="0" smtClean="0">
                          <a:ln>
                            <a:noFill/>
                          </a:ln>
                          <a:solidFill>
                            <a:srgbClr val="1F497D"/>
                          </a:solidFill>
                          <a:effectLst/>
                          <a:uLnTx/>
                          <a:uFillTx/>
                          <a:latin typeface="+mn-lt"/>
                          <a:ea typeface="+mn-ea"/>
                          <a:cs typeface="mohammad bold art 1" pitchFamily="2" charset="-78"/>
                        </a:rPr>
                        <a:t>أن يكون سعر بيع العقار إلى الأطراف ذات الصلة بالصندوق لا يقل عن معدل التقييمات التي حصل عليها مدير الصندوق من مقيمي العقار. وفي حال رغبته بالبيع بسعر أقل من المعدل يجب أخذ موافقة حملة الوحدات الذين يملكون أكثر من 50% من رأس مال الصندوق، على أن يتم تحييد تصويت الوحدات المملوكة للأطراف ذات الصلة بالمشتري إن وجدت.</a:t>
                      </a:r>
                    </a:p>
                  </a:txBody>
                  <a:tcPr>
                    <a:lnL w="12700" cap="flat" cmpd="sng" algn="ctr">
                      <a:solidFill>
                        <a:srgbClr val="B99933"/>
                      </a:solidFill>
                      <a:prstDash val="sysDash"/>
                      <a:round/>
                      <a:headEnd type="none" w="med" len="med"/>
                      <a:tailEnd type="none" w="med" len="med"/>
                    </a:lnL>
                    <a:lnR w="12700" cap="flat" cmpd="sng" algn="ctr">
                      <a:solidFill>
                        <a:srgbClr val="B99933"/>
                      </a:solidFill>
                      <a:prstDash val="sysDash"/>
                      <a:round/>
                      <a:headEnd type="none" w="med" len="med"/>
                      <a:tailEnd type="none" w="med" len="med"/>
                    </a:lnR>
                    <a:lnT w="12700" cap="flat" cmpd="sng" algn="ctr">
                      <a:solidFill>
                        <a:srgbClr val="B99933"/>
                      </a:solidFill>
                      <a:prstDash val="sysDash"/>
                      <a:round/>
                      <a:headEnd type="none" w="med" len="med"/>
                      <a:tailEnd type="none" w="med" len="med"/>
                    </a:lnT>
                    <a:lnB w="12700" cap="flat" cmpd="sng" algn="ctr">
                      <a:solidFill>
                        <a:srgbClr val="B99933"/>
                      </a:solidFill>
                      <a:prstDash val="sysDash"/>
                      <a:round/>
                      <a:headEnd type="none" w="med" len="med"/>
                      <a:tailEnd type="none" w="med" len="med"/>
                    </a:lnB>
                    <a:solidFill>
                      <a:schemeClr val="bg1"/>
                    </a:solidFill>
                  </a:tcPr>
                </a:tc>
              </a:tr>
            </a:tbl>
          </a:graphicData>
        </a:graphic>
      </p:graphicFrame>
    </p:spTree>
    <p:extLst>
      <p:ext uri="{BB962C8B-B14F-4D97-AF65-F5344CB8AC3E}">
        <p14:creationId xmlns:p14="http://schemas.microsoft.com/office/powerpoint/2010/main" val="2560451048"/>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491880" y="274638"/>
            <a:ext cx="5194921" cy="1143000"/>
          </a:xfrm>
        </p:spPr>
        <p:txBody>
          <a:bodyPr>
            <a:normAutofit fontScale="90000"/>
          </a:bodyPr>
          <a:lstStyle/>
          <a:p>
            <a:pPr lvl="0" algn="r"/>
            <a:r>
              <a:rPr lang="ar-KW" sz="3600" b="1" dirty="0">
                <a:solidFill>
                  <a:schemeClr val="tx2"/>
                </a:solidFill>
                <a:cs typeface="mohammad bold art 1" pitchFamily="2" charset="-78"/>
              </a:rPr>
              <a:t>التغييرات الجوهرية في ضوابط الاستثمار</a:t>
            </a:r>
            <a:endParaRPr lang="en-US" sz="3600" b="1" dirty="0">
              <a:solidFill>
                <a:schemeClr val="tx2"/>
              </a:solidFill>
              <a:latin typeface="Sakkal Majalla" pitchFamily="2" charset="-78"/>
              <a:cs typeface="mohammad bold art 1" pitchFamily="2" charset="-78"/>
            </a:endParaRPr>
          </a:p>
        </p:txBody>
      </p:sp>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rPr>
              <a:pPr/>
              <a:t>23</a:t>
            </a:fld>
            <a:endParaRPr lang="en-US" dirty="0">
              <a:solidFill>
                <a:prstClr val="black">
                  <a:tint val="75000"/>
                </a:prstClr>
              </a:solidFill>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90"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graphicFrame>
        <p:nvGraphicFramePr>
          <p:cNvPr id="13" name="Content Placeholder 4"/>
          <p:cNvGraphicFramePr>
            <a:graphicFrameLocks noGrp="1"/>
          </p:cNvGraphicFramePr>
          <p:nvPr>
            <p:ph idx="1"/>
            <p:extLst>
              <p:ext uri="{D42A27DB-BD31-4B8C-83A1-F6EECF244321}">
                <p14:modId xmlns:p14="http://schemas.microsoft.com/office/powerpoint/2010/main" val="2642573704"/>
              </p:ext>
            </p:extLst>
          </p:nvPr>
        </p:nvGraphicFramePr>
        <p:xfrm>
          <a:off x="395536" y="1451953"/>
          <a:ext cx="8136904" cy="4507058"/>
        </p:xfrm>
        <a:graphic>
          <a:graphicData uri="http://schemas.openxmlformats.org/drawingml/2006/table">
            <a:tbl>
              <a:tblPr firstRow="1" bandRow="1">
                <a:tableStyleId>{5C22544A-7EE6-4342-B048-85BDC9FD1C3A}</a:tableStyleId>
              </a:tblPr>
              <a:tblGrid>
                <a:gridCol w="8136904"/>
              </a:tblGrid>
              <a:tr h="651902">
                <a:tc>
                  <a:txBody>
                    <a:bodyPr/>
                    <a:lstStyle/>
                    <a:p>
                      <a:pPr marL="0" indent="0" algn="ctr" rtl="1">
                        <a:buFont typeface="Wingdings" panose="05000000000000000000" pitchFamily="2" charset="2"/>
                        <a:buNone/>
                      </a:pPr>
                      <a:endParaRPr lang="ar-KW" sz="1800" b="1" kern="1200" dirty="0" smtClean="0">
                        <a:solidFill>
                          <a:schemeClr val="bg1"/>
                        </a:solidFill>
                        <a:latin typeface="+mn-lt"/>
                        <a:ea typeface="+mn-ea"/>
                        <a:cs typeface="+mn-cs"/>
                      </a:endParaRPr>
                    </a:p>
                    <a:p>
                      <a:pPr marL="0" indent="0" algn="ctr" rtl="1">
                        <a:buFont typeface="Wingdings" panose="05000000000000000000" pitchFamily="2" charset="2"/>
                        <a:buNone/>
                      </a:pPr>
                      <a:r>
                        <a:rPr lang="ar-KW" sz="1800" b="1" kern="1200" dirty="0" smtClean="0">
                          <a:solidFill>
                            <a:schemeClr val="bg1"/>
                          </a:solidFill>
                          <a:latin typeface="+mn-lt"/>
                          <a:ea typeface="+mn-ea"/>
                          <a:cs typeface="mohammad bold art 1" pitchFamily="2" charset="-78"/>
                        </a:rPr>
                        <a:t>ضوابط</a:t>
                      </a:r>
                      <a:r>
                        <a:rPr lang="ar-KW" sz="1800" b="1" kern="1200" baseline="0" dirty="0" smtClean="0">
                          <a:solidFill>
                            <a:schemeClr val="bg1"/>
                          </a:solidFill>
                          <a:latin typeface="+mn-lt"/>
                          <a:ea typeface="+mn-ea"/>
                          <a:cs typeface="mohammad bold art 1" pitchFamily="2" charset="-78"/>
                        </a:rPr>
                        <a:t> الاستثمار في الصندوق القابض</a:t>
                      </a:r>
                      <a:endParaRPr lang="ar-KW" sz="1800" b="1" kern="1200" dirty="0" smtClean="0">
                        <a:solidFill>
                          <a:schemeClr val="bg1"/>
                        </a:solidFill>
                        <a:latin typeface="+mn-lt"/>
                        <a:ea typeface="+mn-ea"/>
                        <a:cs typeface="mohammad bold art 1" pitchFamily="2" charset="-78"/>
                      </a:endParaRPr>
                    </a:p>
                  </a:txBody>
                  <a:tcPr>
                    <a:lnL w="12700" cap="flat" cmpd="sng" algn="ctr">
                      <a:solidFill>
                        <a:srgbClr val="B99933"/>
                      </a:solidFill>
                      <a:prstDash val="sysDash"/>
                      <a:round/>
                      <a:headEnd type="none" w="med" len="med"/>
                      <a:tailEnd type="none" w="med" len="med"/>
                    </a:lnL>
                    <a:lnR w="12700" cap="flat" cmpd="sng" algn="ctr">
                      <a:solidFill>
                        <a:srgbClr val="B99933"/>
                      </a:solidFill>
                      <a:prstDash val="sysDash"/>
                      <a:round/>
                      <a:headEnd type="none" w="med" len="med"/>
                      <a:tailEnd type="none" w="med" len="med"/>
                    </a:lnR>
                    <a:lnT w="12700" cap="flat" cmpd="sng" algn="ctr">
                      <a:solidFill>
                        <a:srgbClr val="B99933"/>
                      </a:solidFill>
                      <a:prstDash val="sysDash"/>
                      <a:round/>
                      <a:headEnd type="none" w="med" len="med"/>
                      <a:tailEnd type="none" w="med" len="med"/>
                    </a:lnT>
                    <a:lnB w="12700" cap="flat" cmpd="sng" algn="ctr">
                      <a:solidFill>
                        <a:srgbClr val="B99933"/>
                      </a:solidFill>
                      <a:prstDash val="sysDash"/>
                      <a:round/>
                      <a:headEnd type="none" w="med" len="med"/>
                      <a:tailEnd type="none" w="med" len="med"/>
                    </a:lnB>
                    <a:solidFill>
                      <a:schemeClr val="accent1">
                        <a:lumMod val="50000"/>
                      </a:schemeClr>
                    </a:solidFill>
                  </a:tcPr>
                </a:tc>
              </a:tr>
              <a:tr h="3855156">
                <a:tc>
                  <a:txBody>
                    <a:bodyPr/>
                    <a:lstStyle/>
                    <a:p>
                      <a:pPr marL="0" marR="0" lvl="0" indent="0" algn="just" defTabSz="914400" rtl="1" eaLnBrk="1" fontAlgn="ctr" latinLnBrk="0" hangingPunct="1">
                        <a:lnSpc>
                          <a:spcPct val="100000"/>
                        </a:lnSpc>
                        <a:spcBef>
                          <a:spcPts val="0"/>
                        </a:spcBef>
                        <a:spcAft>
                          <a:spcPts val="0"/>
                        </a:spcAft>
                        <a:buClrTx/>
                        <a:buSzTx/>
                        <a:buFont typeface="Arial" panose="020B0604020202020204" pitchFamily="34" charset="0"/>
                        <a:buNone/>
                        <a:tabLst/>
                        <a:defRPr/>
                      </a:pPr>
                      <a:endParaRPr kumimoji="0" lang="ar-KW" sz="1400" b="1" i="0" u="none" strike="noStrike" kern="1200" cap="none" spc="0" normalizeH="0" baseline="0" noProof="0" dirty="0" smtClean="0">
                        <a:ln>
                          <a:noFill/>
                        </a:ln>
                        <a:solidFill>
                          <a:srgbClr val="1F497D"/>
                        </a:solidFill>
                        <a:effectLst/>
                        <a:uLnTx/>
                        <a:uFillTx/>
                        <a:latin typeface="+mn-lt"/>
                        <a:ea typeface="+mn-ea"/>
                        <a:cs typeface="+mn-cs"/>
                      </a:endParaRPr>
                    </a:p>
                    <a:p>
                      <a:pPr marL="285750" marR="0" lvl="0" indent="-285750" algn="r" defTabSz="914400" rtl="1" eaLnBrk="1" fontAlgn="ctr" latinLnBrk="0" hangingPunct="1">
                        <a:lnSpc>
                          <a:spcPct val="100000"/>
                        </a:lnSpc>
                        <a:spcBef>
                          <a:spcPts val="0"/>
                        </a:spcBef>
                        <a:spcAft>
                          <a:spcPts val="0"/>
                        </a:spcAft>
                        <a:buClrTx/>
                        <a:buSzTx/>
                        <a:buFont typeface="Arial" panose="020B0604020202020204" pitchFamily="34" charset="0"/>
                        <a:buChar char="•"/>
                        <a:tabLst/>
                        <a:defRPr/>
                      </a:pPr>
                      <a:r>
                        <a:rPr kumimoji="0" lang="ar-KW" sz="1800" b="0" i="0" u="none" strike="noStrike" kern="1200" cap="none" spc="0" normalizeH="0" baseline="0" noProof="0" dirty="0" smtClean="0">
                          <a:ln>
                            <a:noFill/>
                          </a:ln>
                          <a:solidFill>
                            <a:srgbClr val="1F497D"/>
                          </a:solidFill>
                          <a:effectLst/>
                          <a:uLnTx/>
                          <a:uFillTx/>
                          <a:latin typeface="+mn-lt"/>
                          <a:ea typeface="+mn-ea"/>
                          <a:cs typeface="mohammad bold art 1" pitchFamily="2" charset="-78"/>
                        </a:rPr>
                        <a:t>يحظر على الصندوق القابض الاستثمار في صناديق أخرى تدار من قبل مدير الصندوق القابض.</a:t>
                      </a:r>
                    </a:p>
                    <a:p>
                      <a:pPr marL="0" marR="0" lvl="0" indent="0" algn="r" defTabSz="914400" rtl="1" eaLnBrk="1" fontAlgn="ctr" latinLnBrk="0" hangingPunct="1">
                        <a:lnSpc>
                          <a:spcPct val="100000"/>
                        </a:lnSpc>
                        <a:spcBef>
                          <a:spcPts val="0"/>
                        </a:spcBef>
                        <a:spcAft>
                          <a:spcPts val="0"/>
                        </a:spcAft>
                        <a:buClrTx/>
                        <a:buSzTx/>
                        <a:buFontTx/>
                        <a:buNone/>
                        <a:tabLst/>
                        <a:defRPr/>
                      </a:pPr>
                      <a:endParaRPr kumimoji="0" lang="ar-KW" sz="1800" b="0" i="0" u="none" strike="noStrike" kern="1200" cap="none" spc="0" normalizeH="0" baseline="0" noProof="0" dirty="0" smtClean="0">
                        <a:ln>
                          <a:noFill/>
                        </a:ln>
                        <a:solidFill>
                          <a:srgbClr val="1F497D"/>
                        </a:solidFill>
                        <a:effectLst/>
                        <a:uLnTx/>
                        <a:uFillTx/>
                        <a:latin typeface="+mn-lt"/>
                        <a:ea typeface="+mn-ea"/>
                        <a:cs typeface="mohammad bold art 1" pitchFamily="2" charset="-78"/>
                      </a:endParaRPr>
                    </a:p>
                    <a:p>
                      <a:pPr marL="285750" marR="0" lvl="0" indent="-285750" algn="r" defTabSz="914400" rtl="1" eaLnBrk="1" fontAlgn="ctr" latinLnBrk="0" hangingPunct="1">
                        <a:lnSpc>
                          <a:spcPct val="100000"/>
                        </a:lnSpc>
                        <a:spcBef>
                          <a:spcPts val="0"/>
                        </a:spcBef>
                        <a:spcAft>
                          <a:spcPts val="0"/>
                        </a:spcAft>
                        <a:buClrTx/>
                        <a:buSzTx/>
                        <a:buFont typeface="Arial" panose="020B0604020202020204" pitchFamily="34" charset="0"/>
                        <a:buChar char="•"/>
                        <a:tabLst/>
                        <a:defRPr/>
                      </a:pPr>
                      <a:r>
                        <a:rPr kumimoji="0" lang="ar-KW" sz="1800" b="0" i="0" u="none" strike="noStrike" kern="1200" cap="none" spc="0" normalizeH="0" baseline="0" dirty="0" smtClean="0">
                          <a:ln>
                            <a:noFill/>
                          </a:ln>
                          <a:solidFill>
                            <a:srgbClr val="1F497D"/>
                          </a:solidFill>
                          <a:effectLst/>
                          <a:uLnTx/>
                          <a:uFillTx/>
                          <a:latin typeface="+mn-lt"/>
                          <a:ea typeface="+mn-ea"/>
                          <a:cs typeface="mohammad bold art 1" pitchFamily="2" charset="-78"/>
                        </a:rPr>
                        <a:t>تقتصر استثمارات الصندوق القابض على الصناديق التي يتم طرحها للاكتتاب العام.</a:t>
                      </a:r>
                      <a:endParaRPr kumimoji="0" lang="ar-KW" sz="1800" b="0" i="0" u="none" strike="noStrike" kern="1200" cap="none" spc="0" normalizeH="0" baseline="0" noProof="0" dirty="0" smtClean="0">
                        <a:ln>
                          <a:noFill/>
                        </a:ln>
                        <a:solidFill>
                          <a:srgbClr val="1F497D"/>
                        </a:solidFill>
                        <a:effectLst/>
                        <a:uLnTx/>
                        <a:uFillTx/>
                        <a:latin typeface="+mn-lt"/>
                        <a:ea typeface="+mn-ea"/>
                        <a:cs typeface="mohammad bold art 1" pitchFamily="2" charset="-78"/>
                      </a:endParaRPr>
                    </a:p>
                    <a:p>
                      <a:pPr marL="285750" marR="0" lvl="0" indent="-285750" algn="r" defTabSz="914400" rtl="1" eaLnBrk="1" fontAlgn="ctr" latinLnBrk="0" hangingPunct="1">
                        <a:lnSpc>
                          <a:spcPct val="100000"/>
                        </a:lnSpc>
                        <a:spcBef>
                          <a:spcPts val="0"/>
                        </a:spcBef>
                        <a:spcAft>
                          <a:spcPts val="0"/>
                        </a:spcAft>
                        <a:buClrTx/>
                        <a:buSzTx/>
                        <a:buFont typeface="Arial" panose="020B0604020202020204" pitchFamily="34" charset="0"/>
                        <a:buChar char="•"/>
                        <a:tabLst/>
                        <a:defRPr/>
                      </a:pPr>
                      <a:endParaRPr kumimoji="0" lang="ar-KW" sz="1800" b="0" i="0" u="none" strike="noStrike" kern="1200" cap="none" spc="0" normalizeH="0" baseline="0" noProof="0" dirty="0" smtClean="0">
                        <a:ln>
                          <a:noFill/>
                        </a:ln>
                        <a:solidFill>
                          <a:srgbClr val="1F497D"/>
                        </a:solidFill>
                        <a:effectLst/>
                        <a:uLnTx/>
                        <a:uFillTx/>
                        <a:latin typeface="+mn-lt"/>
                        <a:ea typeface="+mn-ea"/>
                        <a:cs typeface="mohammad bold art 1" pitchFamily="2" charset="-78"/>
                      </a:endParaRPr>
                    </a:p>
                    <a:p>
                      <a:pPr marL="0" marR="0" lvl="0" indent="0" algn="r" defTabSz="914400" rtl="1" eaLnBrk="1" fontAlgn="ctr" latinLnBrk="0" hangingPunct="1">
                        <a:lnSpc>
                          <a:spcPct val="100000"/>
                        </a:lnSpc>
                        <a:spcBef>
                          <a:spcPts val="0"/>
                        </a:spcBef>
                        <a:spcAft>
                          <a:spcPts val="0"/>
                        </a:spcAft>
                        <a:buClrTx/>
                        <a:buSzTx/>
                        <a:buFontTx/>
                        <a:buNone/>
                        <a:tabLst/>
                        <a:defRPr/>
                      </a:pPr>
                      <a:endParaRPr kumimoji="0" lang="ar-KW" sz="1400" b="1" i="0" u="sng" strike="noStrike" kern="1200" cap="none" spc="0" normalizeH="0" baseline="0" noProof="0" dirty="0" smtClean="0">
                        <a:ln>
                          <a:noFill/>
                        </a:ln>
                        <a:solidFill>
                          <a:srgbClr val="1F497D"/>
                        </a:solidFill>
                        <a:effectLst/>
                        <a:uLnTx/>
                        <a:uFillTx/>
                        <a:latin typeface="+mn-lt"/>
                        <a:ea typeface="+mn-ea"/>
                        <a:cs typeface="+mn-cs"/>
                      </a:endParaRPr>
                    </a:p>
                    <a:p>
                      <a:pPr marL="0" marR="0" lvl="0" indent="0" algn="r" defTabSz="914400" rtl="1" eaLnBrk="1" fontAlgn="ctr" latinLnBrk="0" hangingPunct="1">
                        <a:lnSpc>
                          <a:spcPct val="100000"/>
                        </a:lnSpc>
                        <a:spcBef>
                          <a:spcPts val="0"/>
                        </a:spcBef>
                        <a:spcAft>
                          <a:spcPts val="0"/>
                        </a:spcAft>
                        <a:buClrTx/>
                        <a:buSzTx/>
                        <a:buFontTx/>
                        <a:buNone/>
                        <a:tabLst/>
                        <a:defRPr/>
                      </a:pPr>
                      <a:endParaRPr kumimoji="0" lang="ar-KW" sz="1400" b="1" i="0" u="sng" strike="noStrike" kern="1200" cap="none" spc="0" normalizeH="0" baseline="0" noProof="0" dirty="0" smtClean="0">
                        <a:ln>
                          <a:noFill/>
                        </a:ln>
                        <a:solidFill>
                          <a:srgbClr val="1F497D"/>
                        </a:solidFill>
                        <a:effectLst/>
                        <a:uLnTx/>
                        <a:uFillTx/>
                        <a:latin typeface="+mn-lt"/>
                        <a:ea typeface="+mn-ea"/>
                        <a:cs typeface="+mn-cs"/>
                      </a:endParaRPr>
                    </a:p>
                  </a:txBody>
                  <a:tcPr>
                    <a:lnL w="12700" cap="flat" cmpd="sng" algn="ctr">
                      <a:solidFill>
                        <a:srgbClr val="B99933"/>
                      </a:solidFill>
                      <a:prstDash val="sysDash"/>
                      <a:round/>
                      <a:headEnd type="none" w="med" len="med"/>
                      <a:tailEnd type="none" w="med" len="med"/>
                    </a:lnL>
                    <a:lnR w="12700" cap="flat" cmpd="sng" algn="ctr">
                      <a:solidFill>
                        <a:srgbClr val="B99933"/>
                      </a:solidFill>
                      <a:prstDash val="sysDash"/>
                      <a:round/>
                      <a:headEnd type="none" w="med" len="med"/>
                      <a:tailEnd type="none" w="med" len="med"/>
                    </a:lnR>
                    <a:lnT w="12700" cap="flat" cmpd="sng" algn="ctr">
                      <a:solidFill>
                        <a:srgbClr val="B99933"/>
                      </a:solidFill>
                      <a:prstDash val="sysDash"/>
                      <a:round/>
                      <a:headEnd type="none" w="med" len="med"/>
                      <a:tailEnd type="none" w="med" len="med"/>
                    </a:lnT>
                    <a:lnB w="12700" cap="flat" cmpd="sng" algn="ctr">
                      <a:solidFill>
                        <a:srgbClr val="B99933"/>
                      </a:solidFill>
                      <a:prstDash val="sysDash"/>
                      <a:round/>
                      <a:headEnd type="none" w="med" len="med"/>
                      <a:tailEnd type="none" w="med" len="med"/>
                    </a:lnB>
                    <a:solidFill>
                      <a:schemeClr val="bg1"/>
                    </a:solidFill>
                  </a:tcPr>
                </a:tc>
              </a:tr>
            </a:tbl>
          </a:graphicData>
        </a:graphic>
      </p:graphicFrame>
    </p:spTree>
    <p:extLst>
      <p:ext uri="{BB962C8B-B14F-4D97-AF65-F5344CB8AC3E}">
        <p14:creationId xmlns:p14="http://schemas.microsoft.com/office/powerpoint/2010/main" val="3042099953"/>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4294967295"/>
          </p:nvPr>
        </p:nvSpPr>
        <p:spPr>
          <a:xfrm>
            <a:off x="8001000" y="6324616"/>
            <a:ext cx="685800" cy="533399"/>
          </a:xfrm>
        </p:spPr>
        <p:txBody>
          <a:bodyPr/>
          <a:lstStyle/>
          <a:p>
            <a:fld id="{9FB5732D-B63C-4824-96DD-E5AC958CB801}" type="slidenum">
              <a:rPr lang="en-US" smtClean="0">
                <a:solidFill>
                  <a:prstClr val="black">
                    <a:tint val="75000"/>
                  </a:prstClr>
                </a:solidFill>
              </a:rPr>
              <a:pPr/>
              <a:t>24</a:t>
            </a:fld>
            <a:endParaRPr lang="en-US" dirty="0">
              <a:solidFill>
                <a:prstClr val="black">
                  <a:tint val="75000"/>
                </a:prstClr>
              </a:solidFill>
            </a:endParaRPr>
          </a:p>
        </p:txBody>
      </p:sp>
      <p:cxnSp>
        <p:nvCxnSpPr>
          <p:cNvPr id="8" name="Straight Arrow Connector 7"/>
          <p:cNvCxnSpPr/>
          <p:nvPr/>
        </p:nvCxnSpPr>
        <p:spPr>
          <a:xfrm flipH="1">
            <a:off x="457200" y="3429000"/>
            <a:ext cx="8229600" cy="0"/>
          </a:xfrm>
          <a:prstGeom prst="straightConnector1">
            <a:avLst/>
          </a:prstGeom>
          <a:ln w="60325">
            <a:solidFill>
              <a:srgbClr val="B99933"/>
            </a:solidFill>
            <a:tailEnd type="arrow"/>
          </a:ln>
        </p:spPr>
        <p:style>
          <a:lnRef idx="1">
            <a:schemeClr val="accent1"/>
          </a:lnRef>
          <a:fillRef idx="0">
            <a:schemeClr val="accent1"/>
          </a:fillRef>
          <a:effectRef idx="0">
            <a:schemeClr val="accent1"/>
          </a:effectRef>
          <a:fontRef idx="minor">
            <a:schemeClr val="tx1"/>
          </a:fontRef>
        </p:style>
      </p:cxnSp>
      <p:sp>
        <p:nvSpPr>
          <p:cNvPr id="12" name="TextBox 11"/>
          <p:cNvSpPr txBox="1"/>
          <p:nvPr/>
        </p:nvSpPr>
        <p:spPr>
          <a:xfrm>
            <a:off x="7147063" y="4109154"/>
            <a:ext cx="1990342" cy="1384995"/>
          </a:xfrm>
          <a:prstGeom prst="rect">
            <a:avLst/>
          </a:prstGeom>
          <a:noFill/>
        </p:spPr>
        <p:txBody>
          <a:bodyPr wrap="square" rtlCol="0">
            <a:spAutoFit/>
          </a:bodyPr>
          <a:lstStyle/>
          <a:p>
            <a:pPr algn="ctr" rtl="1"/>
            <a:r>
              <a:rPr lang="ar-KW" sz="1400" b="1" dirty="0">
                <a:solidFill>
                  <a:schemeClr val="tx2"/>
                </a:solidFill>
                <a:cs typeface="mohammad bold art 1" pitchFamily="2" charset="-78"/>
              </a:rPr>
              <a:t>صدور اللائحة</a:t>
            </a:r>
          </a:p>
          <a:p>
            <a:pPr lvl="0" algn="ctr" rtl="1"/>
            <a:r>
              <a:rPr lang="ar-KW" sz="1400" dirty="0">
                <a:solidFill>
                  <a:schemeClr val="tx2"/>
                </a:solidFill>
                <a:cs typeface="mohammad bold art 1" pitchFamily="2" charset="-78"/>
              </a:rPr>
              <a:t>التطبيق الفوري لأي حكم ذو صفة تشريعية ملزمة، سواء كان وفق القانون وهذه اللائحة أو أية قوانين أخرى ذات صلة.</a:t>
            </a:r>
            <a:endParaRPr lang="en-US" sz="1400" dirty="0">
              <a:solidFill>
                <a:schemeClr val="tx2"/>
              </a:solidFill>
              <a:cs typeface="mohammad bold art 1" pitchFamily="2" charset="-78"/>
            </a:endParaRPr>
          </a:p>
        </p:txBody>
      </p:sp>
      <p:sp>
        <p:nvSpPr>
          <p:cNvPr id="21" name="TextBox 20"/>
          <p:cNvSpPr txBox="1"/>
          <p:nvPr/>
        </p:nvSpPr>
        <p:spPr>
          <a:xfrm>
            <a:off x="517470" y="4187697"/>
            <a:ext cx="4584812" cy="1092607"/>
          </a:xfrm>
          <a:prstGeom prst="rect">
            <a:avLst/>
          </a:prstGeom>
          <a:noFill/>
        </p:spPr>
        <p:txBody>
          <a:bodyPr wrap="square" rtlCol="0">
            <a:spAutoFit/>
          </a:bodyPr>
          <a:lstStyle/>
          <a:p>
            <a:pPr algn="r" rtl="1"/>
            <a:r>
              <a:rPr lang="ar-KW" sz="1400" b="1" dirty="0">
                <a:solidFill>
                  <a:schemeClr val="tx2"/>
                </a:solidFill>
                <a:cs typeface="mohammad bold art 1" pitchFamily="2" charset="-78"/>
              </a:rPr>
              <a:t>سريان الأحكام التالية:</a:t>
            </a:r>
          </a:p>
          <a:p>
            <a:pPr marL="171450" indent="-171450" algn="r" rtl="1">
              <a:buFont typeface="Arial" panose="020B0604020202020204" pitchFamily="34" charset="0"/>
              <a:buChar char="•"/>
            </a:pPr>
            <a:r>
              <a:rPr lang="ar-KW" sz="1400" dirty="0" smtClean="0">
                <a:solidFill>
                  <a:schemeClr val="tx2"/>
                </a:solidFill>
                <a:cs typeface="mohammad bold art 1" pitchFamily="2" charset="-78"/>
              </a:rPr>
              <a:t>تطبيق </a:t>
            </a:r>
            <a:r>
              <a:rPr lang="ar-KW" sz="1400" dirty="0">
                <a:solidFill>
                  <a:schemeClr val="tx2"/>
                </a:solidFill>
                <a:cs typeface="mohammad bold art 1" pitchFamily="2" charset="-78"/>
              </a:rPr>
              <a:t>المتطلبات الجديدة بشأن جمعية حملة الوحدات.</a:t>
            </a:r>
          </a:p>
          <a:p>
            <a:pPr marL="171450" indent="-171450" algn="r" rtl="1">
              <a:buFont typeface="Arial" panose="020B0604020202020204" pitchFamily="34" charset="0"/>
              <a:buChar char="•"/>
            </a:pPr>
            <a:r>
              <a:rPr lang="ar-KW" sz="1400" dirty="0" smtClean="0">
                <a:solidFill>
                  <a:schemeClr val="tx2"/>
                </a:solidFill>
                <a:cs typeface="mohammad bold art 1" pitchFamily="2" charset="-78"/>
              </a:rPr>
              <a:t>تطبيق </a:t>
            </a:r>
            <a:r>
              <a:rPr lang="ar-KW" sz="1400" dirty="0">
                <a:solidFill>
                  <a:schemeClr val="tx2"/>
                </a:solidFill>
                <a:cs typeface="mohammad bold art 1" pitchFamily="2" charset="-78"/>
              </a:rPr>
              <a:t>المتطلبات الجديدة بشأن ضوابط الاستثمار لكل نوع من أنواع الصناديق.</a:t>
            </a:r>
          </a:p>
          <a:p>
            <a:pPr algn="r" rtl="1"/>
            <a:endParaRPr lang="en-US" sz="900" dirty="0">
              <a:solidFill>
                <a:prstClr val="black"/>
              </a:solidFill>
              <a:cs typeface="mohammad bold art 1" pitchFamily="2" charset="-78"/>
            </a:endParaRPr>
          </a:p>
        </p:txBody>
      </p:sp>
      <p:cxnSp>
        <p:nvCxnSpPr>
          <p:cNvPr id="23" name="Straight Arrow Connector 22"/>
          <p:cNvCxnSpPr/>
          <p:nvPr/>
        </p:nvCxnSpPr>
        <p:spPr>
          <a:xfrm>
            <a:off x="8142234" y="3686710"/>
            <a:ext cx="0" cy="422444"/>
          </a:xfrm>
          <a:prstGeom prst="straightConnector1">
            <a:avLst/>
          </a:prstGeom>
          <a:ln w="31750">
            <a:solidFill>
              <a:srgbClr val="B99933"/>
            </a:solidFill>
            <a:tailEnd type="arrow"/>
          </a:ln>
        </p:spPr>
        <p:style>
          <a:lnRef idx="1">
            <a:schemeClr val="accent1"/>
          </a:lnRef>
          <a:fillRef idx="0">
            <a:schemeClr val="accent1"/>
          </a:fillRef>
          <a:effectRef idx="0">
            <a:schemeClr val="accent1"/>
          </a:effectRef>
          <a:fontRef idx="minor">
            <a:schemeClr val="tx1"/>
          </a:fontRef>
        </p:style>
      </p:cxnSp>
      <p:cxnSp>
        <p:nvCxnSpPr>
          <p:cNvPr id="28" name="Straight Arrow Connector 27"/>
          <p:cNvCxnSpPr/>
          <p:nvPr/>
        </p:nvCxnSpPr>
        <p:spPr>
          <a:xfrm>
            <a:off x="3315854" y="3617901"/>
            <a:ext cx="0" cy="491253"/>
          </a:xfrm>
          <a:prstGeom prst="straightConnector1">
            <a:avLst/>
          </a:prstGeom>
          <a:ln w="31750">
            <a:solidFill>
              <a:srgbClr val="B99933"/>
            </a:solidFill>
            <a:tailEnd type="arrow"/>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a:off x="3563890"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
        <p:nvSpPr>
          <p:cNvPr id="19" name="Title 1"/>
          <p:cNvSpPr txBox="1">
            <a:spLocks/>
          </p:cNvSpPr>
          <p:nvPr/>
        </p:nvSpPr>
        <p:spPr>
          <a:xfrm>
            <a:off x="2809876" y="557808"/>
            <a:ext cx="5876925" cy="1143000"/>
          </a:xfrm>
          <a:prstGeom prst="rect">
            <a:avLst/>
          </a:prstGeom>
        </p:spPr>
        <p:txBody>
          <a:bodyP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r" rtl="1" fontAlgn="base">
              <a:spcAft>
                <a:spcPct val="0"/>
              </a:spcAft>
            </a:pPr>
            <a:r>
              <a:rPr lang="ar-KW" sz="3600" b="1" dirty="0" smtClean="0">
                <a:solidFill>
                  <a:schemeClr val="tx2"/>
                </a:solidFill>
                <a:latin typeface="Sakkal Majalla" pitchFamily="2" charset="-78"/>
                <a:cs typeface="mohammad bold art 1" pitchFamily="2" charset="-78"/>
              </a:rPr>
              <a:t>الأحكام الإنتقالية</a:t>
            </a:r>
            <a:endParaRPr lang="en-US" sz="3600" b="1" dirty="0">
              <a:solidFill>
                <a:schemeClr val="tx2"/>
              </a:solidFill>
              <a:latin typeface="Sakkal Majalla" pitchFamily="2" charset="-78"/>
              <a:cs typeface="mohammad bold art 1" pitchFamily="2" charset="-78"/>
            </a:endParaRPr>
          </a:p>
        </p:txBody>
      </p:sp>
      <p:pic>
        <p:nvPicPr>
          <p:cNvPr id="20" name="Picture 19"/>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33400" y="381001"/>
            <a:ext cx="3170956" cy="914400"/>
          </a:xfrm>
          <a:prstGeom prst="rect">
            <a:avLst/>
          </a:prstGeom>
        </p:spPr>
      </p:pic>
      <p:sp>
        <p:nvSpPr>
          <p:cNvPr id="13" name="Rectangle 12"/>
          <p:cNvSpPr/>
          <p:nvPr/>
        </p:nvSpPr>
        <p:spPr>
          <a:xfrm>
            <a:off x="2809876" y="3029592"/>
            <a:ext cx="1011956" cy="657118"/>
          </a:xfrm>
          <a:prstGeom prst="rect">
            <a:avLst/>
          </a:prstGeom>
          <a:solidFill>
            <a:schemeClr val="bg1"/>
          </a:solidFill>
          <a:ln w="60325">
            <a:solidFill>
              <a:srgbClr val="B9993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KW" dirty="0" smtClean="0">
                <a:solidFill>
                  <a:prstClr val="black"/>
                </a:solidFill>
                <a:cs typeface="mohammad bold art 1" pitchFamily="2" charset="-78"/>
              </a:rPr>
              <a:t>30نوفمبر 2016</a:t>
            </a:r>
            <a:endParaRPr lang="en-US" dirty="0">
              <a:solidFill>
                <a:prstClr val="black"/>
              </a:solidFill>
              <a:cs typeface="mohammad bold art 1" pitchFamily="2" charset="-78"/>
            </a:endParaRPr>
          </a:p>
        </p:txBody>
      </p:sp>
      <p:sp>
        <p:nvSpPr>
          <p:cNvPr id="15" name="Rectangle 14"/>
          <p:cNvSpPr/>
          <p:nvPr/>
        </p:nvSpPr>
        <p:spPr>
          <a:xfrm>
            <a:off x="7635483" y="3028613"/>
            <a:ext cx="1013503" cy="639812"/>
          </a:xfrm>
          <a:prstGeom prst="rect">
            <a:avLst/>
          </a:prstGeom>
          <a:solidFill>
            <a:schemeClr val="bg1"/>
          </a:solidFill>
          <a:ln w="60325">
            <a:solidFill>
              <a:srgbClr val="B9993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KW" dirty="0" smtClean="0">
                <a:solidFill>
                  <a:prstClr val="black"/>
                </a:solidFill>
                <a:cs typeface="mohammad bold art 1" pitchFamily="2" charset="-78"/>
              </a:rPr>
              <a:t>10نوفمبر 2015</a:t>
            </a:r>
            <a:endParaRPr lang="en-US" dirty="0">
              <a:solidFill>
                <a:prstClr val="black"/>
              </a:solidFill>
              <a:cs typeface="mohammad bold art 1" pitchFamily="2" charset="-78"/>
            </a:endParaRPr>
          </a:p>
        </p:txBody>
      </p:sp>
    </p:spTree>
    <p:extLst>
      <p:ext uri="{BB962C8B-B14F-4D97-AF65-F5344CB8AC3E}">
        <p14:creationId xmlns:p14="http://schemas.microsoft.com/office/powerpoint/2010/main" val="3067858258"/>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976064" y="2463035"/>
            <a:ext cx="7772400" cy="1470025"/>
          </a:xfrm>
        </p:spPr>
        <p:txBody>
          <a:bodyPr>
            <a:normAutofit/>
          </a:bodyPr>
          <a:lstStyle/>
          <a:p>
            <a:pPr rtl="1"/>
            <a:r>
              <a:rPr lang="ar-KW" sz="6600" b="1" dirty="0" smtClean="0">
                <a:solidFill>
                  <a:srgbClr val="8C8A26"/>
                </a:solidFill>
                <a:cs typeface="+mn-cs"/>
              </a:rPr>
              <a:t>شــكــراً</a:t>
            </a:r>
            <a:endParaRPr lang="en-GB" sz="6600" dirty="0"/>
          </a:p>
        </p:txBody>
      </p:sp>
      <p:pic>
        <p:nvPicPr>
          <p:cNvPr id="6" name="Picture 5" descr="Picture 3.png"/>
          <p:cNvPicPr>
            <a:picLocks noChangeAspect="1"/>
          </p:cNvPicPr>
          <p:nvPr/>
        </p:nvPicPr>
        <p:blipFill rotWithShape="1">
          <a:blip r:embed="rId2" cstate="print"/>
          <a:srcRect r="75690"/>
          <a:stretch/>
        </p:blipFill>
        <p:spPr>
          <a:xfrm>
            <a:off x="3" y="0"/>
            <a:ext cx="2222937" cy="6858000"/>
          </a:xfrm>
          <a:prstGeom prst="rect">
            <a:avLst/>
          </a:prstGeom>
          <a:ln w="28575">
            <a:noFill/>
          </a:ln>
        </p:spPr>
      </p:pic>
    </p:spTree>
    <p:extLst>
      <p:ext uri="{BB962C8B-B14F-4D97-AF65-F5344CB8AC3E}">
        <p14:creationId xmlns:p14="http://schemas.microsoft.com/office/powerpoint/2010/main" val="84738668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6" y="274638"/>
            <a:ext cx="5876925" cy="1143000"/>
          </a:xfrm>
        </p:spPr>
        <p:txBody>
          <a:bodyPr>
            <a:normAutofit/>
          </a:bodyPr>
          <a:lstStyle/>
          <a:p>
            <a:pPr algn="r" rtl="1"/>
            <a:r>
              <a:rPr lang="ar-KW" sz="3200" b="1" dirty="0">
                <a:solidFill>
                  <a:schemeClr val="tx2"/>
                </a:solidFill>
                <a:latin typeface="Sakkal Majalla" pitchFamily="2" charset="-78"/>
                <a:cs typeface="mohammad bold art 1" pitchFamily="2" charset="-78"/>
              </a:rPr>
              <a:t>جدول أعمال الورشة</a:t>
            </a:r>
            <a:endParaRPr lang="en-US" dirty="0">
              <a:solidFill>
                <a:schemeClr val="tx2"/>
              </a:solidFill>
              <a:cs typeface="mohammad bold art 1" pitchFamily="2" charset="-78"/>
            </a:endParaRPr>
          </a:p>
        </p:txBody>
      </p:sp>
      <p:sp>
        <p:nvSpPr>
          <p:cNvPr id="3" name="Content Placeholder 2"/>
          <p:cNvSpPr>
            <a:spLocks noGrp="1"/>
          </p:cNvSpPr>
          <p:nvPr>
            <p:ph idx="1"/>
          </p:nvPr>
        </p:nvSpPr>
        <p:spPr>
          <a:xfrm>
            <a:off x="457200" y="1600204"/>
            <a:ext cx="8229600" cy="4525963"/>
          </a:xfrm>
        </p:spPr>
        <p:txBody>
          <a:bodyPr>
            <a:normAutofit/>
          </a:bodyPr>
          <a:lstStyle/>
          <a:p>
            <a:pPr marL="0" lvl="0" indent="0" algn="r" rtl="1" fontAlgn="base">
              <a:spcBef>
                <a:spcPct val="0"/>
              </a:spcBef>
              <a:spcAft>
                <a:spcPts val="600"/>
              </a:spcAft>
              <a:buNone/>
            </a:pPr>
            <a:r>
              <a:rPr lang="ar-KW" sz="2800" b="1" smtClean="0">
                <a:solidFill>
                  <a:schemeClr val="tx2"/>
                </a:solidFill>
                <a:latin typeface="Calibri" pitchFamily="34" charset="0"/>
                <a:cs typeface="mohammad bold art 1" pitchFamily="2" charset="-78"/>
              </a:rPr>
              <a:t>مناقشة </a:t>
            </a:r>
            <a:r>
              <a:rPr lang="ar-KW" sz="2800" b="1" smtClean="0">
                <a:solidFill>
                  <a:schemeClr val="tx2"/>
                </a:solidFill>
                <a:latin typeface="Calibri" pitchFamily="34" charset="0"/>
                <a:cs typeface="mohammad bold art 1" pitchFamily="2" charset="-78"/>
              </a:rPr>
              <a:t>التغييرات </a:t>
            </a:r>
            <a:r>
              <a:rPr lang="ar-KW" sz="2800" b="1" dirty="0" smtClean="0">
                <a:solidFill>
                  <a:schemeClr val="tx2"/>
                </a:solidFill>
                <a:latin typeface="Calibri" pitchFamily="34" charset="0"/>
                <a:cs typeface="mohammad bold art 1" pitchFamily="2" charset="-78"/>
              </a:rPr>
              <a:t>الجوهرية المتعلقة بالبنود التالية: </a:t>
            </a:r>
            <a:endParaRPr lang="en-US" sz="2800" b="1" dirty="0">
              <a:solidFill>
                <a:schemeClr val="tx2"/>
              </a:solidFill>
              <a:latin typeface="Calibri" pitchFamily="34" charset="0"/>
              <a:cs typeface="mohammad bold art 1" pitchFamily="2" charset="-78"/>
            </a:endParaRPr>
          </a:p>
          <a:p>
            <a:pPr marL="0" lvl="0" indent="0" algn="r" rtl="1" fontAlgn="base">
              <a:spcBef>
                <a:spcPct val="0"/>
              </a:spcBef>
              <a:spcAft>
                <a:spcPts val="600"/>
              </a:spcAft>
              <a:buNone/>
            </a:pPr>
            <a:endParaRPr lang="ar-KW" sz="1200" dirty="0">
              <a:solidFill>
                <a:schemeClr val="tx2"/>
              </a:solidFill>
              <a:latin typeface="Calibri" pitchFamily="34" charset="0"/>
              <a:cs typeface="Times New Roman"/>
            </a:endParaRPr>
          </a:p>
          <a:p>
            <a:pPr lvl="0" algn="r" rtl="1" fontAlgn="base">
              <a:spcBef>
                <a:spcPct val="0"/>
              </a:spcBef>
              <a:spcAft>
                <a:spcPts val="600"/>
              </a:spcAft>
              <a:buFont typeface="+mj-lt"/>
              <a:buAutoNum type="arabicPeriod"/>
            </a:pPr>
            <a:r>
              <a:rPr lang="ar-KW" sz="2800" dirty="0" smtClean="0">
                <a:solidFill>
                  <a:schemeClr val="tx2"/>
                </a:solidFill>
                <a:latin typeface="Calibri" pitchFamily="34" charset="0"/>
                <a:cs typeface="mohammad bold art 1" pitchFamily="2" charset="-78"/>
              </a:rPr>
              <a:t>جمعية حملة الوحدات.</a:t>
            </a:r>
          </a:p>
          <a:p>
            <a:pPr lvl="0" algn="r" rtl="1" fontAlgn="base">
              <a:spcBef>
                <a:spcPct val="0"/>
              </a:spcBef>
              <a:spcAft>
                <a:spcPts val="600"/>
              </a:spcAft>
              <a:buFont typeface="+mj-lt"/>
              <a:buAutoNum type="arabicPeriod"/>
            </a:pPr>
            <a:r>
              <a:rPr lang="ar-KW" sz="2800" dirty="0" smtClean="0">
                <a:solidFill>
                  <a:schemeClr val="tx2"/>
                </a:solidFill>
                <a:latin typeface="Calibri" pitchFamily="34" charset="0"/>
                <a:cs typeface="mohammad bold art 1" pitchFamily="2" charset="-78"/>
              </a:rPr>
              <a:t>تعيين مدير البديل.</a:t>
            </a:r>
            <a:endParaRPr lang="ar-KW" sz="2800" dirty="0">
              <a:solidFill>
                <a:schemeClr val="tx2"/>
              </a:solidFill>
              <a:latin typeface="Calibri" pitchFamily="34" charset="0"/>
              <a:cs typeface="mohammad bold art 1" pitchFamily="2" charset="-78"/>
            </a:endParaRPr>
          </a:p>
          <a:p>
            <a:pPr lvl="0" algn="r" rtl="1" fontAlgn="base">
              <a:spcBef>
                <a:spcPct val="0"/>
              </a:spcBef>
              <a:spcAft>
                <a:spcPts val="600"/>
              </a:spcAft>
              <a:buFont typeface="+mj-lt"/>
              <a:buAutoNum type="arabicPeriod"/>
            </a:pPr>
            <a:r>
              <a:rPr lang="ar-KW" sz="2800" dirty="0" smtClean="0">
                <a:solidFill>
                  <a:schemeClr val="tx2"/>
                </a:solidFill>
                <a:latin typeface="Calibri" pitchFamily="34" charset="0"/>
                <a:cs typeface="mohammad bold art 1" pitchFamily="2" charset="-78"/>
              </a:rPr>
              <a:t>حالات انقضاء الصندوق، والتصفية.</a:t>
            </a:r>
          </a:p>
          <a:p>
            <a:pPr lvl="0" algn="r" rtl="1" fontAlgn="base">
              <a:spcBef>
                <a:spcPct val="0"/>
              </a:spcBef>
              <a:spcAft>
                <a:spcPts val="600"/>
              </a:spcAft>
              <a:buFont typeface="+mj-lt"/>
              <a:buAutoNum type="arabicPeriod"/>
            </a:pPr>
            <a:r>
              <a:rPr lang="ar-KW" sz="2800" dirty="0" smtClean="0">
                <a:solidFill>
                  <a:schemeClr val="tx2"/>
                </a:solidFill>
                <a:latin typeface="Calibri" pitchFamily="34" charset="0"/>
                <a:cs typeface="mohammad bold art 1" pitchFamily="2" charset="-78"/>
              </a:rPr>
              <a:t>ضوابط الاستثمار.</a:t>
            </a:r>
          </a:p>
          <a:p>
            <a:pPr lvl="0" algn="r" rtl="1" fontAlgn="base">
              <a:spcBef>
                <a:spcPct val="0"/>
              </a:spcBef>
              <a:spcAft>
                <a:spcPts val="600"/>
              </a:spcAft>
              <a:buFont typeface="+mj-lt"/>
              <a:buAutoNum type="arabicPeriod"/>
            </a:pPr>
            <a:r>
              <a:rPr lang="ar-KW" sz="2800" dirty="0" smtClean="0">
                <a:solidFill>
                  <a:schemeClr val="tx2"/>
                </a:solidFill>
                <a:latin typeface="Calibri" pitchFamily="34" charset="0"/>
                <a:cs typeface="mohammad bold art 1" pitchFamily="2" charset="-78"/>
              </a:rPr>
              <a:t>الأحكام</a:t>
            </a:r>
            <a:r>
              <a:rPr lang="ar-KW" sz="2800" dirty="0">
                <a:solidFill>
                  <a:schemeClr val="tx2"/>
                </a:solidFill>
                <a:latin typeface="Calibri" pitchFamily="34" charset="0"/>
                <a:cs typeface="mohammad bold art 1" pitchFamily="2" charset="-78"/>
              </a:rPr>
              <a:t> الانتقالية.</a:t>
            </a:r>
          </a:p>
        </p:txBody>
      </p:sp>
      <p:sp>
        <p:nvSpPr>
          <p:cNvPr id="4" name="Slide Number Placeholder 3"/>
          <p:cNvSpPr>
            <a:spLocks noGrp="1"/>
          </p:cNvSpPr>
          <p:nvPr>
            <p:ph type="sldNum" sz="quarter" idx="12"/>
          </p:nvPr>
        </p:nvSpPr>
        <p:spPr/>
        <p:txBody>
          <a:bodyPr/>
          <a:lstStyle/>
          <a:p>
            <a:fld id="{2E51A151-84BD-4E71-B744-C440629F458B}" type="slidenum">
              <a:rPr lang="en-US" smtClean="0"/>
              <a:pPr/>
              <a:t>3</a:t>
            </a:fld>
            <a:endParaRPr lang="en-US" dirty="0"/>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90"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75418422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6" y="274638"/>
            <a:ext cx="5876925" cy="1143000"/>
          </a:xfrm>
        </p:spPr>
        <p:txBody>
          <a:bodyPr>
            <a:normAutofit/>
          </a:bodyPr>
          <a:lstStyle/>
          <a:p>
            <a:pPr lvl="0" algn="r" rtl="1" fontAlgn="base">
              <a:spcAft>
                <a:spcPct val="0"/>
              </a:spcAft>
            </a:pPr>
            <a:r>
              <a:rPr lang="ar-KW" sz="3200" b="1" dirty="0" smtClean="0">
                <a:solidFill>
                  <a:schemeClr val="tx2"/>
                </a:solidFill>
                <a:latin typeface="Sakkal Majalla" pitchFamily="2" charset="-78"/>
                <a:cs typeface="mohammad bold art 1" pitchFamily="2" charset="-78"/>
              </a:rPr>
              <a:t>جمعية حملة الوحدات</a:t>
            </a:r>
            <a:endParaRPr lang="en-US" sz="3200" b="1" dirty="0">
              <a:solidFill>
                <a:srgbClr val="FF0000"/>
              </a:solidFill>
              <a:latin typeface="Sakkal Majalla" pitchFamily="2" charset="-78"/>
              <a:cs typeface="mohammad bold art 1" pitchFamily="2" charset="-78"/>
            </a:endParaRPr>
          </a:p>
        </p:txBody>
      </p:sp>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rPr>
              <a:pPr/>
              <a:t>4</a:t>
            </a:fld>
            <a:endParaRPr lang="en-US" dirty="0">
              <a:solidFill>
                <a:prstClr val="black">
                  <a:tint val="75000"/>
                </a:prstClr>
              </a:solidFill>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2" y="6322126"/>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90"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graphicFrame>
        <p:nvGraphicFramePr>
          <p:cNvPr id="3" name="Diagram 2"/>
          <p:cNvGraphicFramePr/>
          <p:nvPr>
            <p:extLst>
              <p:ext uri="{D42A27DB-BD31-4B8C-83A1-F6EECF244321}">
                <p14:modId xmlns:p14="http://schemas.microsoft.com/office/powerpoint/2010/main" val="3827192336"/>
              </p:ext>
            </p:extLst>
          </p:nvPr>
        </p:nvGraphicFramePr>
        <p:xfrm>
          <a:off x="717478" y="1524001"/>
          <a:ext cx="7632848" cy="4552280"/>
        </p:xfrm>
        <a:graphic>
          <a:graphicData uri="http://schemas.openxmlformats.org/drawingml/2006/diagram">
            <dgm:relIds xmlns:dgm="http://schemas.openxmlformats.org/drawingml/2006/diagram" xmlns:r="http://schemas.openxmlformats.org/officeDocument/2006/relationships" r:dm="rId5" r:lo="rId6" r:qs="rId7" r:cs="rId8"/>
          </a:graphicData>
        </a:graphic>
      </p:graphicFrame>
    </p:spTree>
    <p:extLst>
      <p:ext uri="{BB962C8B-B14F-4D97-AF65-F5344CB8AC3E}">
        <p14:creationId xmlns:p14="http://schemas.microsoft.com/office/powerpoint/2010/main" val="284418821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6" y="274638"/>
            <a:ext cx="5876925" cy="1143000"/>
          </a:xfrm>
        </p:spPr>
        <p:txBody>
          <a:bodyPr>
            <a:normAutofit/>
          </a:bodyPr>
          <a:lstStyle/>
          <a:p>
            <a:pPr lvl="0" algn="r" rtl="1" fontAlgn="base">
              <a:spcAft>
                <a:spcPct val="0"/>
              </a:spcAft>
            </a:pPr>
            <a:r>
              <a:rPr lang="ar-KW" sz="3200" b="1" dirty="0" smtClean="0">
                <a:solidFill>
                  <a:schemeClr val="tx2"/>
                </a:solidFill>
                <a:latin typeface="Sakkal Majalla" pitchFamily="2" charset="-78"/>
                <a:cs typeface="mohammad bold art 1" pitchFamily="2" charset="-78"/>
              </a:rPr>
              <a:t>جمعية </a:t>
            </a:r>
            <a:r>
              <a:rPr lang="ar-KW" sz="3200" b="1" dirty="0">
                <a:solidFill>
                  <a:schemeClr val="tx2"/>
                </a:solidFill>
                <a:latin typeface="Sakkal Majalla" pitchFamily="2" charset="-78"/>
                <a:cs typeface="mohammad bold art 1" pitchFamily="2" charset="-78"/>
              </a:rPr>
              <a:t>حملة الوحدات</a:t>
            </a:r>
            <a:endParaRPr lang="en-US" sz="3200" b="1" dirty="0">
              <a:solidFill>
                <a:srgbClr val="FF0000"/>
              </a:solidFill>
              <a:latin typeface="Sakkal Majalla" pitchFamily="2" charset="-78"/>
              <a:cs typeface="mohammad bold art 1" pitchFamily="2" charset="-78"/>
            </a:endParaRPr>
          </a:p>
        </p:txBody>
      </p:sp>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rPr>
              <a:pPr/>
              <a:t>5</a:t>
            </a:fld>
            <a:endParaRPr lang="en-US" dirty="0">
              <a:solidFill>
                <a:prstClr val="black">
                  <a:tint val="75000"/>
                </a:prstClr>
              </a:solidFill>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356354"/>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90"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graphicFrame>
        <p:nvGraphicFramePr>
          <p:cNvPr id="8" name="Table 7"/>
          <p:cNvGraphicFramePr>
            <a:graphicFrameLocks noGrp="1"/>
          </p:cNvGraphicFramePr>
          <p:nvPr>
            <p:extLst>
              <p:ext uri="{D42A27DB-BD31-4B8C-83A1-F6EECF244321}">
                <p14:modId xmlns:p14="http://schemas.microsoft.com/office/powerpoint/2010/main" val="4004370592"/>
              </p:ext>
            </p:extLst>
          </p:nvPr>
        </p:nvGraphicFramePr>
        <p:xfrm>
          <a:off x="460409" y="1401764"/>
          <a:ext cx="8210872" cy="4902542"/>
        </p:xfrm>
        <a:graphic>
          <a:graphicData uri="http://schemas.openxmlformats.org/drawingml/2006/table">
            <a:tbl>
              <a:tblPr firstRow="1" bandRow="1">
                <a:tableStyleId>{5C22544A-7EE6-4342-B048-85BDC9FD1C3A}</a:tableStyleId>
              </a:tblPr>
              <a:tblGrid>
                <a:gridCol w="3888432"/>
                <a:gridCol w="3528392"/>
                <a:gridCol w="794048"/>
              </a:tblGrid>
              <a:tr h="504056">
                <a:tc>
                  <a:txBody>
                    <a:bodyPr/>
                    <a:lstStyle/>
                    <a:p>
                      <a:pPr marL="0" marR="0" indent="0" algn="ctr" defTabSz="914400" rtl="1" eaLnBrk="1" fontAlgn="auto" latinLnBrk="0" hangingPunct="1">
                        <a:lnSpc>
                          <a:spcPct val="100000"/>
                        </a:lnSpc>
                        <a:spcBef>
                          <a:spcPts val="0"/>
                        </a:spcBef>
                        <a:spcAft>
                          <a:spcPts val="0"/>
                        </a:spcAft>
                        <a:buClrTx/>
                        <a:buSzTx/>
                        <a:buFontTx/>
                        <a:buNone/>
                        <a:tabLst/>
                        <a:defRPr/>
                      </a:pPr>
                      <a:r>
                        <a:rPr lang="ar-KW" sz="1600" b="1" kern="1200" dirty="0" smtClean="0">
                          <a:solidFill>
                            <a:schemeClr val="bg1"/>
                          </a:solidFill>
                          <a:latin typeface="+mn-lt"/>
                          <a:ea typeface="+mn-ea"/>
                          <a:cs typeface="mohammad bold art 1" pitchFamily="2" charset="-78"/>
                        </a:rPr>
                        <a:t>الأثر المترتب</a:t>
                      </a:r>
                      <a:endParaRPr lang="en-US" sz="1600" b="1" kern="1200" dirty="0" smtClean="0">
                        <a:solidFill>
                          <a:schemeClr val="bg1"/>
                        </a:solidFill>
                        <a:latin typeface="+mn-lt"/>
                        <a:ea typeface="+mn-ea"/>
                        <a:cs typeface="mohammad bold art 1" pitchFamily="2" charset="-78"/>
                      </a:endParaRPr>
                    </a:p>
                  </a:txBody>
                  <a:tcPr marL="99060" marR="99060">
                    <a:lnR w="12700" cap="flat" cmpd="sng" algn="ctr">
                      <a:solidFill>
                        <a:srgbClr val="B99933"/>
                      </a:solidFill>
                      <a:prstDash val="sysDash"/>
                      <a:round/>
                      <a:headEnd type="none" w="med" len="med"/>
                      <a:tailEnd type="none" w="med" len="med"/>
                    </a:lnR>
                    <a:lnT w="12700" cap="flat" cmpd="sng" algn="ctr">
                      <a:solidFill>
                        <a:srgbClr val="B99933"/>
                      </a:solidFill>
                      <a:prstDash val="sysDash"/>
                      <a:round/>
                      <a:headEnd type="none" w="med" len="med"/>
                      <a:tailEnd type="none" w="med" len="med"/>
                    </a:lnT>
                    <a:lnB w="12700" cap="flat" cmpd="sng" algn="ctr">
                      <a:solidFill>
                        <a:srgbClr val="B99933"/>
                      </a:solidFill>
                      <a:prstDash val="sysDash"/>
                      <a:round/>
                      <a:headEnd type="none" w="med" len="med"/>
                      <a:tailEnd type="none" w="med" len="med"/>
                    </a:lnB>
                    <a:solidFill>
                      <a:schemeClr val="accent1">
                        <a:lumMod val="50000"/>
                      </a:schemeClr>
                    </a:solidFill>
                  </a:tcPr>
                </a:tc>
                <a:tc>
                  <a:txBody>
                    <a:bodyPr/>
                    <a:lstStyle/>
                    <a:p>
                      <a:pPr marL="0" marR="0" indent="0" algn="ctr" defTabSz="914400" rtl="1" eaLnBrk="1" fontAlgn="auto" latinLnBrk="0" hangingPunct="1">
                        <a:lnSpc>
                          <a:spcPct val="100000"/>
                        </a:lnSpc>
                        <a:spcBef>
                          <a:spcPts val="0"/>
                        </a:spcBef>
                        <a:spcAft>
                          <a:spcPts val="0"/>
                        </a:spcAft>
                        <a:buClrTx/>
                        <a:buSzTx/>
                        <a:buFontTx/>
                        <a:buNone/>
                        <a:tabLst/>
                        <a:defRPr/>
                      </a:pPr>
                      <a:r>
                        <a:rPr lang="ar-KW" sz="1600" b="1" kern="1200" dirty="0" smtClean="0">
                          <a:solidFill>
                            <a:schemeClr val="bg1"/>
                          </a:solidFill>
                          <a:latin typeface="+mn-lt"/>
                          <a:ea typeface="+mn-ea"/>
                          <a:cs typeface="mohammad bold art 1" pitchFamily="2" charset="-78"/>
                        </a:rPr>
                        <a:t>التغيير الجوهري</a:t>
                      </a:r>
                      <a:endParaRPr lang="en-US" sz="1600" b="1" kern="1200" dirty="0" smtClean="0">
                        <a:solidFill>
                          <a:schemeClr val="bg1"/>
                        </a:solidFill>
                        <a:latin typeface="+mn-lt"/>
                        <a:ea typeface="+mn-ea"/>
                        <a:cs typeface="mohammad bold art 1" pitchFamily="2" charset="-78"/>
                      </a:endParaRPr>
                    </a:p>
                  </a:txBody>
                  <a:tcPr marL="99060" marR="99060">
                    <a:lnL w="12700" cap="flat" cmpd="sng" algn="ctr">
                      <a:solidFill>
                        <a:srgbClr val="B99933"/>
                      </a:solidFill>
                      <a:prstDash val="sysDash"/>
                      <a:round/>
                      <a:headEnd type="none" w="med" len="med"/>
                      <a:tailEnd type="none" w="med" len="med"/>
                    </a:lnL>
                    <a:lnR w="12700" cap="flat" cmpd="sng" algn="ctr">
                      <a:solidFill>
                        <a:srgbClr val="B99933"/>
                      </a:solidFill>
                      <a:prstDash val="sysDash"/>
                      <a:round/>
                      <a:headEnd type="none" w="med" len="med"/>
                      <a:tailEnd type="none" w="med" len="med"/>
                    </a:lnR>
                    <a:lnT w="12700" cap="flat" cmpd="sng" algn="ctr">
                      <a:solidFill>
                        <a:srgbClr val="B99933"/>
                      </a:solidFill>
                      <a:prstDash val="sysDash"/>
                      <a:round/>
                      <a:headEnd type="none" w="med" len="med"/>
                      <a:tailEnd type="none" w="med" len="med"/>
                    </a:lnT>
                    <a:lnB w="12700" cap="flat" cmpd="sng" algn="ctr">
                      <a:solidFill>
                        <a:srgbClr val="B99933"/>
                      </a:solidFill>
                      <a:prstDash val="sysDash"/>
                      <a:round/>
                      <a:headEnd type="none" w="med" len="med"/>
                      <a:tailEnd type="none" w="med" len="med"/>
                    </a:lnB>
                    <a:solidFill>
                      <a:schemeClr val="accent1">
                        <a:lumMod val="50000"/>
                      </a:schemeClr>
                    </a:solidFill>
                  </a:tcPr>
                </a:tc>
                <a:tc>
                  <a:txBody>
                    <a:bodyPr/>
                    <a:lstStyle/>
                    <a:p>
                      <a:pPr marL="0" marR="0" indent="0" algn="ctr" defTabSz="914400" rtl="1" eaLnBrk="1" fontAlgn="auto" latinLnBrk="0" hangingPunct="1">
                        <a:lnSpc>
                          <a:spcPct val="100000"/>
                        </a:lnSpc>
                        <a:spcBef>
                          <a:spcPts val="0"/>
                        </a:spcBef>
                        <a:spcAft>
                          <a:spcPts val="0"/>
                        </a:spcAft>
                        <a:buClrTx/>
                        <a:buSzTx/>
                        <a:buFontTx/>
                        <a:buNone/>
                        <a:tabLst/>
                        <a:defRPr/>
                      </a:pPr>
                      <a:r>
                        <a:rPr lang="ar-KW" sz="1600" b="1" kern="1200" dirty="0" smtClean="0">
                          <a:solidFill>
                            <a:schemeClr val="bg1"/>
                          </a:solidFill>
                          <a:latin typeface="+mn-lt"/>
                          <a:ea typeface="+mn-ea"/>
                          <a:cs typeface="mohammad bold art 1" pitchFamily="2" charset="-78"/>
                        </a:rPr>
                        <a:t>رقم المادة</a:t>
                      </a:r>
                      <a:endParaRPr lang="en-US" sz="1600" b="1" kern="1200" dirty="0" smtClean="0">
                        <a:solidFill>
                          <a:schemeClr val="bg1"/>
                        </a:solidFill>
                        <a:latin typeface="+mn-lt"/>
                        <a:ea typeface="+mn-ea"/>
                        <a:cs typeface="mohammad bold art 1" pitchFamily="2" charset="-78"/>
                      </a:endParaRPr>
                    </a:p>
                  </a:txBody>
                  <a:tcPr marL="99060" marR="99060">
                    <a:lnL w="12700" cap="flat" cmpd="sng" algn="ctr">
                      <a:solidFill>
                        <a:srgbClr val="B99933"/>
                      </a:solidFill>
                      <a:prstDash val="sysDash"/>
                      <a:round/>
                      <a:headEnd type="none" w="med" len="med"/>
                      <a:tailEnd type="none" w="med" len="med"/>
                    </a:lnL>
                    <a:lnT w="12700" cap="flat" cmpd="sng" algn="ctr">
                      <a:solidFill>
                        <a:srgbClr val="B99933"/>
                      </a:solidFill>
                      <a:prstDash val="sysDash"/>
                      <a:round/>
                      <a:headEnd type="none" w="med" len="med"/>
                      <a:tailEnd type="none" w="med" len="med"/>
                    </a:lnT>
                    <a:lnB w="12700" cap="flat" cmpd="sng" algn="ctr">
                      <a:solidFill>
                        <a:srgbClr val="B99933"/>
                      </a:solidFill>
                      <a:prstDash val="sysDash"/>
                      <a:round/>
                      <a:headEnd type="none" w="med" len="med"/>
                      <a:tailEnd type="none" w="med" len="med"/>
                    </a:lnB>
                    <a:solidFill>
                      <a:schemeClr val="accent1">
                        <a:lumMod val="50000"/>
                      </a:schemeClr>
                    </a:solidFill>
                  </a:tcPr>
                </a:tc>
              </a:tr>
              <a:tr h="476380">
                <a:tc>
                  <a:txBody>
                    <a:bodyPr/>
                    <a:lstStyle/>
                    <a:p>
                      <a:pPr marL="0" indent="0" algn="r" rtl="1">
                        <a:buFont typeface="Arial" panose="020B0604020202020204" pitchFamily="34" charset="0"/>
                        <a:buNone/>
                      </a:pPr>
                      <a:r>
                        <a:rPr lang="ar-KW" sz="1400" b="0" kern="1200" baseline="0" dirty="0" smtClean="0">
                          <a:solidFill>
                            <a:schemeClr val="tx2"/>
                          </a:solidFill>
                          <a:latin typeface="+mn-lt"/>
                          <a:ea typeface="+mn-ea"/>
                          <a:cs typeface="mohammad bold art 1" pitchFamily="2" charset="-78"/>
                        </a:rPr>
                        <a:t>عقد جمعية حملة الوحدات بناءً على:</a:t>
                      </a:r>
                    </a:p>
                    <a:p>
                      <a:pPr marL="285750" indent="-285750" algn="r" rtl="1">
                        <a:buFont typeface="Arial" panose="020B0604020202020204" pitchFamily="34" charset="0"/>
                        <a:buChar char="•"/>
                      </a:pPr>
                      <a:r>
                        <a:rPr lang="ar-KW" sz="1400" b="0" kern="1200" baseline="0" dirty="0" smtClean="0">
                          <a:solidFill>
                            <a:schemeClr val="tx2"/>
                          </a:solidFill>
                          <a:latin typeface="+mn-lt"/>
                          <a:ea typeface="+mn-ea"/>
                          <a:cs typeface="mohammad bold art 1" pitchFamily="2" charset="-78"/>
                        </a:rPr>
                        <a:t>دعوة مدير الصندوق.</a:t>
                      </a:r>
                    </a:p>
                    <a:p>
                      <a:pPr marL="285750" indent="-285750" algn="r" rtl="1">
                        <a:buFont typeface="Arial" panose="020B0604020202020204" pitchFamily="34" charset="0"/>
                        <a:buChar char="•"/>
                      </a:pPr>
                      <a:r>
                        <a:rPr lang="ar-KW" sz="1400" b="0" kern="1200" baseline="0" dirty="0" smtClean="0">
                          <a:solidFill>
                            <a:schemeClr val="tx2"/>
                          </a:solidFill>
                          <a:latin typeface="+mn-lt"/>
                          <a:ea typeface="+mn-ea"/>
                          <a:cs typeface="mohammad bold art 1" pitchFamily="2" charset="-78"/>
                        </a:rPr>
                        <a:t>طلب مسبب مقدم من حملة الوحدات الذين يمثلون نسبة لا تقل عن 10% من رأس مال الصندوق المصدر.</a:t>
                      </a:r>
                    </a:p>
                    <a:p>
                      <a:pPr marL="285750" indent="-285750" algn="r" rtl="1">
                        <a:buFont typeface="Arial" panose="020B0604020202020204" pitchFamily="34" charset="0"/>
                        <a:buChar char="•"/>
                      </a:pPr>
                      <a:r>
                        <a:rPr lang="ar-KW" sz="1400" b="0" kern="1200" baseline="0" dirty="0" smtClean="0">
                          <a:solidFill>
                            <a:schemeClr val="tx2"/>
                          </a:solidFill>
                          <a:latin typeface="+mn-lt"/>
                          <a:ea typeface="+mn-ea"/>
                          <a:cs typeface="mohammad bold art 1" pitchFamily="2" charset="-78"/>
                        </a:rPr>
                        <a:t>أو بناء على طلب من مراقب الاستثمار.</a:t>
                      </a:r>
                    </a:p>
                    <a:p>
                      <a:pPr marL="285750" indent="-285750" algn="r" rtl="1">
                        <a:buFont typeface="Arial" panose="020B0604020202020204" pitchFamily="34" charset="0"/>
                        <a:buChar char="•"/>
                      </a:pPr>
                      <a:r>
                        <a:rPr lang="ar-KW" sz="1400" b="0" kern="1200" baseline="0" dirty="0" smtClean="0">
                          <a:solidFill>
                            <a:schemeClr val="tx2"/>
                          </a:solidFill>
                          <a:latin typeface="+mn-lt"/>
                          <a:ea typeface="+mn-ea"/>
                          <a:cs typeface="mohammad bold art 1" pitchFamily="2" charset="-78"/>
                        </a:rPr>
                        <a:t>أو بناء على طلب من مراقب الحسابات.</a:t>
                      </a:r>
                      <a:endParaRPr lang="en-US" sz="1400" b="0" kern="1200" baseline="0" dirty="0">
                        <a:solidFill>
                          <a:schemeClr val="tx2"/>
                        </a:solidFill>
                        <a:latin typeface="+mn-lt"/>
                        <a:ea typeface="+mn-ea"/>
                        <a:cs typeface="mohammad bold art 1" pitchFamily="2" charset="-78"/>
                      </a:endParaRPr>
                    </a:p>
                  </a:txBody>
                  <a:tcPr marL="99060" marR="99060">
                    <a:lnR w="12700" cap="flat" cmpd="sng" algn="ctr">
                      <a:solidFill>
                        <a:srgbClr val="B99933"/>
                      </a:solidFill>
                      <a:prstDash val="sysDash"/>
                      <a:round/>
                      <a:headEnd type="none" w="med" len="med"/>
                      <a:tailEnd type="none" w="med" len="med"/>
                    </a:lnR>
                    <a:lnT w="12700" cap="flat" cmpd="sng" algn="ctr">
                      <a:solidFill>
                        <a:srgbClr val="B99933"/>
                      </a:solidFill>
                      <a:prstDash val="sysDash"/>
                      <a:round/>
                      <a:headEnd type="none" w="med" len="med"/>
                      <a:tailEnd type="none" w="med" len="med"/>
                    </a:lnT>
                    <a:lnB w="12700" cap="flat" cmpd="sng" algn="ctr">
                      <a:solidFill>
                        <a:srgbClr val="B99933"/>
                      </a:solidFill>
                      <a:prstDash val="sysDash"/>
                      <a:round/>
                      <a:headEnd type="none" w="med" len="med"/>
                      <a:tailEnd type="none" w="med" len="med"/>
                    </a:lnB>
                    <a:noFill/>
                  </a:tcPr>
                </a:tc>
                <a:tc>
                  <a:txBody>
                    <a:bodyPr/>
                    <a:lstStyle/>
                    <a:p>
                      <a:pPr algn="just" rtl="1"/>
                      <a:r>
                        <a:rPr lang="ar-KW" sz="1400" b="0" i="0" u="none" strike="noStrike" baseline="0" dirty="0" smtClean="0">
                          <a:solidFill>
                            <a:schemeClr val="tx2"/>
                          </a:solidFill>
                          <a:latin typeface="DiwanMuna-Bold"/>
                          <a:cs typeface="mohammad bold art 1" pitchFamily="2" charset="-78"/>
                        </a:rPr>
                        <a:t>تنعقد جمعية حملة الوحدات بناء على دعوة من مدير الصندوق للنظر في المسائل التي تدخل في اختصاصاتها، ويتوجب عليه أن يوجه الدعوة للاجتماع بناءً على طلب مسبب مقدم من حملة الوحدات الذين يمثلون نسبة لا تقل عن </a:t>
                      </a:r>
                      <a:r>
                        <a:rPr lang="ar-KW" sz="1400" b="0" i="0" u="none" strike="noStrike" baseline="0" dirty="0" smtClean="0">
                          <a:solidFill>
                            <a:schemeClr val="tx2"/>
                          </a:solidFill>
                          <a:latin typeface="HelveticaNeue-Roman"/>
                          <a:cs typeface="mohammad bold art 1" pitchFamily="2" charset="-78"/>
                        </a:rPr>
                        <a:t>10% </a:t>
                      </a:r>
                      <a:r>
                        <a:rPr lang="ar-KW" sz="1400" b="0" i="0" u="none" strike="noStrike" baseline="0" dirty="0" smtClean="0">
                          <a:solidFill>
                            <a:schemeClr val="tx2"/>
                          </a:solidFill>
                          <a:latin typeface="DiwanMuna-Bold"/>
                          <a:cs typeface="mohammad bold art 1" pitchFamily="2" charset="-78"/>
                        </a:rPr>
                        <a:t>من رأس مال</a:t>
                      </a:r>
                      <a:r>
                        <a:rPr lang="en-US" sz="1400" b="0" i="0" u="none" strike="noStrike" baseline="0" dirty="0" smtClean="0">
                          <a:solidFill>
                            <a:schemeClr val="tx2"/>
                          </a:solidFill>
                          <a:latin typeface="DiwanMuna-Bold"/>
                          <a:cs typeface="mohammad bold art 1" pitchFamily="2" charset="-78"/>
                        </a:rPr>
                        <a:t> </a:t>
                      </a:r>
                      <a:r>
                        <a:rPr lang="ar-KW" sz="1400" b="0" i="0" u="none" strike="noStrike" baseline="0" dirty="0" smtClean="0">
                          <a:solidFill>
                            <a:schemeClr val="tx2"/>
                          </a:solidFill>
                          <a:latin typeface="DiwanMuna-Bold"/>
                          <a:cs typeface="mohammad bold art 1" pitchFamily="2" charset="-78"/>
                        </a:rPr>
                        <a:t>الصندوق المصدر، أو بناء على طلب من مراقب الاستثمار أو مراقب الحسابات. وتعد جدول الأعمال الجهة التي تدعو إلى الاجتماع</a:t>
                      </a:r>
                      <a:r>
                        <a:rPr lang="ar-KW" sz="1400" b="1" i="0" u="none" strike="noStrike" baseline="0" dirty="0" smtClean="0">
                          <a:solidFill>
                            <a:schemeClr val="tx2"/>
                          </a:solidFill>
                          <a:latin typeface="DiwanMuna-Bold"/>
                          <a:cs typeface="mohammad bold art 1" pitchFamily="2" charset="-78"/>
                        </a:rPr>
                        <a:t>.</a:t>
                      </a:r>
                      <a:endParaRPr lang="en-US" sz="1400" b="0" dirty="0">
                        <a:solidFill>
                          <a:schemeClr val="tx2"/>
                        </a:solidFill>
                        <a:cs typeface="mohammad bold art 1" pitchFamily="2" charset="-78"/>
                      </a:endParaRPr>
                    </a:p>
                  </a:txBody>
                  <a:tcPr marL="99060" marR="99060">
                    <a:lnL w="12700" cap="flat" cmpd="sng" algn="ctr">
                      <a:solidFill>
                        <a:srgbClr val="B99933"/>
                      </a:solidFill>
                      <a:prstDash val="sysDash"/>
                      <a:round/>
                      <a:headEnd type="none" w="med" len="med"/>
                      <a:tailEnd type="none" w="med" len="med"/>
                    </a:lnL>
                    <a:lnR w="12700" cap="flat" cmpd="sng" algn="ctr">
                      <a:solidFill>
                        <a:srgbClr val="B99933"/>
                      </a:solidFill>
                      <a:prstDash val="sysDash"/>
                      <a:round/>
                      <a:headEnd type="none" w="med" len="med"/>
                      <a:tailEnd type="none" w="med" len="med"/>
                    </a:lnR>
                    <a:lnT w="12700" cap="flat" cmpd="sng" algn="ctr">
                      <a:solidFill>
                        <a:srgbClr val="B99933"/>
                      </a:solidFill>
                      <a:prstDash val="sysDash"/>
                      <a:round/>
                      <a:headEnd type="none" w="med" len="med"/>
                      <a:tailEnd type="none" w="med" len="med"/>
                    </a:lnT>
                    <a:lnB w="12700" cap="flat" cmpd="sng" algn="ctr">
                      <a:solidFill>
                        <a:srgbClr val="B99933"/>
                      </a:solidFill>
                      <a:prstDash val="sysDash"/>
                      <a:round/>
                      <a:headEnd type="none" w="med" len="med"/>
                      <a:tailEnd type="none" w="med" len="med"/>
                    </a:lnB>
                    <a:noFill/>
                  </a:tcPr>
                </a:tc>
                <a:tc>
                  <a:txBody>
                    <a:bodyPr/>
                    <a:lstStyle/>
                    <a:p>
                      <a:pPr algn="ctr" rtl="1"/>
                      <a:r>
                        <a:rPr lang="ar-KW" sz="1400" b="0" dirty="0" smtClean="0">
                          <a:solidFill>
                            <a:schemeClr val="tx2"/>
                          </a:solidFill>
                          <a:cs typeface="mohammad bold art 1" pitchFamily="2" charset="-78"/>
                        </a:rPr>
                        <a:t>2-35-3</a:t>
                      </a:r>
                      <a:endParaRPr lang="en-US" sz="1400" b="0" dirty="0">
                        <a:solidFill>
                          <a:schemeClr val="tx2"/>
                        </a:solidFill>
                        <a:cs typeface="mohammad bold art 1" pitchFamily="2" charset="-78"/>
                      </a:endParaRPr>
                    </a:p>
                  </a:txBody>
                  <a:tcPr marL="99060" marR="99060">
                    <a:lnL w="12700" cap="flat" cmpd="sng" algn="ctr">
                      <a:solidFill>
                        <a:srgbClr val="B99933"/>
                      </a:solidFill>
                      <a:prstDash val="sysDash"/>
                      <a:round/>
                      <a:headEnd type="none" w="med" len="med"/>
                      <a:tailEnd type="none" w="med" len="med"/>
                    </a:lnL>
                    <a:lnT w="12700" cap="flat" cmpd="sng" algn="ctr">
                      <a:solidFill>
                        <a:srgbClr val="B99933"/>
                      </a:solidFill>
                      <a:prstDash val="sysDash"/>
                      <a:round/>
                      <a:headEnd type="none" w="med" len="med"/>
                      <a:tailEnd type="none" w="med" len="med"/>
                    </a:lnT>
                    <a:lnB w="12700" cap="flat" cmpd="sng" algn="ctr">
                      <a:solidFill>
                        <a:srgbClr val="B99933"/>
                      </a:solidFill>
                      <a:prstDash val="sysDash"/>
                      <a:round/>
                      <a:headEnd type="none" w="med" len="med"/>
                      <a:tailEnd type="none" w="med" len="med"/>
                    </a:lnB>
                    <a:noFill/>
                  </a:tcPr>
                </a:tc>
              </a:tr>
              <a:tr h="2525102">
                <a:tc>
                  <a:txBody>
                    <a:bodyPr/>
                    <a:lstStyle/>
                    <a:p>
                      <a:pPr marL="342900" indent="-342900" algn="just" rtl="1">
                        <a:buFont typeface="+mj-lt"/>
                        <a:buAutoNum type="arabicPeriod"/>
                      </a:pPr>
                      <a:r>
                        <a:rPr lang="ar-KW" sz="1400" b="0" i="0" u="none" strike="noStrike" baseline="0" dirty="0" smtClean="0">
                          <a:solidFill>
                            <a:schemeClr val="tx2"/>
                          </a:solidFill>
                          <a:latin typeface="DiwanMuna-Bold"/>
                          <a:cs typeface="mohammad bold art 1" pitchFamily="2" charset="-78"/>
                        </a:rPr>
                        <a:t>الإعلان في صحيفتين يوميتين محليتين والبورصة قبل انعقاد الاجتماع بعشرة أيام عمل على الأقل.</a:t>
                      </a:r>
                    </a:p>
                    <a:p>
                      <a:pPr marL="342900" indent="-342900" algn="just" defTabSz="914400" rtl="1" eaLnBrk="1" latinLnBrk="0" hangingPunct="1">
                        <a:buFont typeface="+mj-lt"/>
                        <a:buAutoNum type="arabicPeriod"/>
                      </a:pPr>
                      <a:r>
                        <a:rPr lang="ar-KW" sz="1400" b="0" i="0" u="none" strike="noStrike" kern="1200" baseline="0" dirty="0" smtClean="0">
                          <a:solidFill>
                            <a:schemeClr val="tx2"/>
                          </a:solidFill>
                          <a:latin typeface="DiwanMuna-Bold"/>
                          <a:ea typeface="+mn-ea"/>
                          <a:cs typeface="mohammad bold art 1" pitchFamily="2" charset="-78"/>
                        </a:rPr>
                        <a:t>خطابات مسجلة ترسل إلى حملة الوحدات قبل الموعد المحدد لانعقاد الاجتماع بعشرة أيام عمل على الأقل.</a:t>
                      </a:r>
                    </a:p>
                    <a:p>
                      <a:pPr marL="342900" indent="-342900" algn="just" defTabSz="914400" rtl="1" eaLnBrk="1" latinLnBrk="0" hangingPunct="1">
                        <a:buFont typeface="+mj-lt"/>
                        <a:buAutoNum type="arabicPeriod"/>
                      </a:pPr>
                      <a:r>
                        <a:rPr lang="ar-KW" sz="1400" b="0" i="0" u="none" strike="noStrike" kern="1200" baseline="0" dirty="0" smtClean="0">
                          <a:solidFill>
                            <a:schemeClr val="tx2"/>
                          </a:solidFill>
                          <a:latin typeface="DiwanMuna-Bold"/>
                          <a:ea typeface="+mn-ea"/>
                          <a:cs typeface="mohammad bold art 1" pitchFamily="2" charset="-78"/>
                        </a:rPr>
                        <a:t>البريد الإلكتروني أو الفاكس قبل انعقاد الاجتماع بسبعة أيام عمل على الأقل.</a:t>
                      </a:r>
                    </a:p>
                    <a:p>
                      <a:pPr marL="342900" indent="-342900" algn="just" defTabSz="914400" rtl="1" eaLnBrk="1" latinLnBrk="0" hangingPunct="1">
                        <a:buFont typeface="+mj-lt"/>
                        <a:buAutoNum type="arabicPeriod"/>
                      </a:pPr>
                      <a:r>
                        <a:rPr lang="ar-KW" sz="1400" b="0" i="0" u="none" strike="noStrike" kern="1200" baseline="0" dirty="0" smtClean="0">
                          <a:solidFill>
                            <a:schemeClr val="tx2"/>
                          </a:solidFill>
                          <a:latin typeface="DiwanMuna-Bold"/>
                          <a:ea typeface="+mn-ea"/>
                          <a:cs typeface="mohammad bold art 1" pitchFamily="2" charset="-78"/>
                        </a:rPr>
                        <a:t>تسليم الدعوة باليد إلى حملة الوحدات أو من ينوب عنهم قانوناً قبل موعد الاجتماع بثلاثة أيام عمل على الأقل، ويؤشر على صورة الدعوة بما يفيد الاستلام.</a:t>
                      </a:r>
                    </a:p>
                  </a:txBody>
                  <a:tcPr marL="99060" marR="99060">
                    <a:lnR w="12700" cap="flat" cmpd="sng" algn="ctr">
                      <a:solidFill>
                        <a:srgbClr val="B99933"/>
                      </a:solidFill>
                      <a:prstDash val="sysDash"/>
                      <a:round/>
                      <a:headEnd type="none" w="med" len="med"/>
                      <a:tailEnd type="none" w="med" len="med"/>
                    </a:lnR>
                    <a:lnT w="12700" cap="flat" cmpd="sng" algn="ctr">
                      <a:solidFill>
                        <a:srgbClr val="B99933"/>
                      </a:solidFill>
                      <a:prstDash val="sysDash"/>
                      <a:round/>
                      <a:headEnd type="none" w="med" len="med"/>
                      <a:tailEnd type="none" w="med" len="med"/>
                    </a:lnT>
                    <a:lnB w="12700" cap="flat" cmpd="sng" algn="ctr">
                      <a:solidFill>
                        <a:srgbClr val="B99933"/>
                      </a:solidFill>
                      <a:prstDash val="sysDash"/>
                      <a:round/>
                      <a:headEnd type="none" w="med" len="med"/>
                      <a:tailEnd type="none" w="med" len="med"/>
                    </a:lnB>
                    <a:noFill/>
                  </a:tcPr>
                </a:tc>
                <a:tc>
                  <a:txBody>
                    <a:bodyPr/>
                    <a:lstStyle/>
                    <a:p>
                      <a:pPr marL="0" algn="just" defTabSz="914400" rtl="1" eaLnBrk="1" latinLnBrk="0" hangingPunct="1"/>
                      <a:r>
                        <a:rPr lang="ar-KW" sz="1400" b="0" kern="1200" dirty="0" smtClean="0">
                          <a:solidFill>
                            <a:schemeClr val="tx2"/>
                          </a:solidFill>
                          <a:latin typeface="+mn-lt"/>
                          <a:ea typeface="+mn-ea"/>
                          <a:cs typeface="mohammad bold art 1" pitchFamily="2" charset="-78"/>
                        </a:rPr>
                        <a:t>تطرقت هذه المادة إلى الطرق التي توجه بها الدعوة إلى حملة الوحدات لحضور اجتماع الجمعية متضمنة جدول الاعمال.</a:t>
                      </a:r>
                      <a:endParaRPr lang="en-US" sz="1400" b="0" kern="1200" dirty="0">
                        <a:solidFill>
                          <a:schemeClr val="tx2"/>
                        </a:solidFill>
                        <a:latin typeface="+mn-lt"/>
                        <a:ea typeface="+mn-ea"/>
                        <a:cs typeface="mohammad bold art 1" pitchFamily="2" charset="-78"/>
                      </a:endParaRPr>
                    </a:p>
                  </a:txBody>
                  <a:tcPr marL="99060" marR="99060">
                    <a:lnL w="12700" cap="flat" cmpd="sng" algn="ctr">
                      <a:solidFill>
                        <a:srgbClr val="B99933"/>
                      </a:solidFill>
                      <a:prstDash val="sysDash"/>
                      <a:round/>
                      <a:headEnd type="none" w="med" len="med"/>
                      <a:tailEnd type="none" w="med" len="med"/>
                    </a:lnL>
                    <a:lnR w="12700" cap="flat" cmpd="sng" algn="ctr">
                      <a:solidFill>
                        <a:srgbClr val="B99933"/>
                      </a:solidFill>
                      <a:prstDash val="sysDash"/>
                      <a:round/>
                      <a:headEnd type="none" w="med" len="med"/>
                      <a:tailEnd type="none" w="med" len="med"/>
                    </a:lnR>
                    <a:lnT w="12700" cap="flat" cmpd="sng" algn="ctr">
                      <a:solidFill>
                        <a:srgbClr val="B99933"/>
                      </a:solidFill>
                      <a:prstDash val="sysDash"/>
                      <a:round/>
                      <a:headEnd type="none" w="med" len="med"/>
                      <a:tailEnd type="none" w="med" len="med"/>
                    </a:lnT>
                    <a:lnB w="12700" cap="flat" cmpd="sng" algn="ctr">
                      <a:solidFill>
                        <a:srgbClr val="B99933"/>
                      </a:solidFill>
                      <a:prstDash val="sysDash"/>
                      <a:round/>
                      <a:headEnd type="none" w="med" len="med"/>
                      <a:tailEnd type="none" w="med" len="med"/>
                    </a:lnB>
                    <a:noFill/>
                  </a:tcPr>
                </a:tc>
                <a:tc>
                  <a:txBody>
                    <a:bodyPr/>
                    <a:lstStyle/>
                    <a:p>
                      <a:pPr algn="ctr" rtl="1"/>
                      <a:r>
                        <a:rPr lang="ar-KW" sz="1400" b="0" kern="1200" dirty="0" smtClean="0">
                          <a:solidFill>
                            <a:schemeClr val="tx2"/>
                          </a:solidFill>
                          <a:latin typeface="+mn-lt"/>
                          <a:ea typeface="+mn-ea"/>
                          <a:cs typeface="mohammad bold art 1" pitchFamily="2" charset="-78"/>
                        </a:rPr>
                        <a:t>2-35-5</a:t>
                      </a:r>
                      <a:endParaRPr lang="en-US" sz="1400" b="0" kern="1200" dirty="0">
                        <a:solidFill>
                          <a:schemeClr val="tx2"/>
                        </a:solidFill>
                        <a:latin typeface="+mn-lt"/>
                        <a:ea typeface="+mn-ea"/>
                        <a:cs typeface="mohammad bold art 1" pitchFamily="2" charset="-78"/>
                      </a:endParaRPr>
                    </a:p>
                  </a:txBody>
                  <a:tcPr marL="99060" marR="99060">
                    <a:lnL w="12700" cap="flat" cmpd="sng" algn="ctr">
                      <a:solidFill>
                        <a:srgbClr val="B99933"/>
                      </a:solidFill>
                      <a:prstDash val="sysDash"/>
                      <a:round/>
                      <a:headEnd type="none" w="med" len="med"/>
                      <a:tailEnd type="none" w="med" len="med"/>
                    </a:lnL>
                    <a:lnT w="12700" cap="flat" cmpd="sng" algn="ctr">
                      <a:solidFill>
                        <a:srgbClr val="B99933"/>
                      </a:solidFill>
                      <a:prstDash val="sysDash"/>
                      <a:round/>
                      <a:headEnd type="none" w="med" len="med"/>
                      <a:tailEnd type="none" w="med" len="med"/>
                    </a:lnT>
                    <a:lnB w="12700" cap="flat" cmpd="sng" algn="ctr">
                      <a:solidFill>
                        <a:srgbClr val="B99933"/>
                      </a:solidFill>
                      <a:prstDash val="sysDash"/>
                      <a:round/>
                      <a:headEnd type="none" w="med" len="med"/>
                      <a:tailEnd type="none" w="med" len="med"/>
                    </a:lnB>
                    <a:noFill/>
                  </a:tcPr>
                </a:tc>
              </a:tr>
            </a:tbl>
          </a:graphicData>
        </a:graphic>
      </p:graphicFrame>
    </p:spTree>
    <p:extLst>
      <p:ext uri="{BB962C8B-B14F-4D97-AF65-F5344CB8AC3E}">
        <p14:creationId xmlns:p14="http://schemas.microsoft.com/office/powerpoint/2010/main" val="131985544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6" y="274638"/>
            <a:ext cx="5876925" cy="1282154"/>
          </a:xfrm>
        </p:spPr>
        <p:txBody>
          <a:bodyPr>
            <a:normAutofit/>
          </a:bodyPr>
          <a:lstStyle/>
          <a:p>
            <a:pPr lvl="0" algn="r" rtl="1" fontAlgn="base">
              <a:spcAft>
                <a:spcPct val="0"/>
              </a:spcAft>
            </a:pPr>
            <a:r>
              <a:rPr lang="ar-KW" sz="3600" b="1" dirty="0" smtClean="0">
                <a:solidFill>
                  <a:schemeClr val="tx2"/>
                </a:solidFill>
                <a:latin typeface="Sakkal Majalla" pitchFamily="2" charset="-78"/>
                <a:cs typeface="mohammad bold art 1" pitchFamily="2" charset="-78"/>
              </a:rPr>
              <a:t>جمعية </a:t>
            </a:r>
            <a:r>
              <a:rPr lang="ar-KW" sz="3600" b="1" dirty="0">
                <a:solidFill>
                  <a:schemeClr val="tx2"/>
                </a:solidFill>
                <a:latin typeface="Sakkal Majalla" pitchFamily="2" charset="-78"/>
                <a:cs typeface="mohammad bold art 1" pitchFamily="2" charset="-78"/>
              </a:rPr>
              <a:t>حملة الوحدات</a:t>
            </a:r>
            <a:endParaRPr lang="en-US" sz="3600" b="1" dirty="0">
              <a:solidFill>
                <a:schemeClr val="tx2"/>
              </a:solidFill>
              <a:latin typeface="Sakkal Majalla" pitchFamily="2" charset="-78"/>
              <a:cs typeface="mohammad bold art 1" pitchFamily="2" charset="-78"/>
            </a:endParaRPr>
          </a:p>
        </p:txBody>
      </p:sp>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rPr>
              <a:pPr/>
              <a:t>6</a:t>
            </a:fld>
            <a:endParaRPr lang="en-US" dirty="0">
              <a:solidFill>
                <a:prstClr val="black">
                  <a:tint val="75000"/>
                </a:prstClr>
              </a:solidFill>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51520" y="381001"/>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90"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graphicFrame>
        <p:nvGraphicFramePr>
          <p:cNvPr id="8" name="Table 7"/>
          <p:cNvGraphicFramePr>
            <a:graphicFrameLocks noGrp="1"/>
          </p:cNvGraphicFramePr>
          <p:nvPr>
            <p:extLst>
              <p:ext uri="{D42A27DB-BD31-4B8C-83A1-F6EECF244321}">
                <p14:modId xmlns:p14="http://schemas.microsoft.com/office/powerpoint/2010/main" val="184403080"/>
              </p:ext>
            </p:extLst>
          </p:nvPr>
        </p:nvGraphicFramePr>
        <p:xfrm>
          <a:off x="467544" y="1556789"/>
          <a:ext cx="8280920" cy="4231762"/>
        </p:xfrm>
        <a:graphic>
          <a:graphicData uri="http://schemas.openxmlformats.org/drawingml/2006/table">
            <a:tbl>
              <a:tblPr firstRow="1" bandRow="1">
                <a:tableStyleId>{5C22544A-7EE6-4342-B048-85BDC9FD1C3A}</a:tableStyleId>
              </a:tblPr>
              <a:tblGrid>
                <a:gridCol w="4680520"/>
                <a:gridCol w="2787095"/>
                <a:gridCol w="813305"/>
              </a:tblGrid>
              <a:tr h="726562">
                <a:tc>
                  <a:txBody>
                    <a:bodyPr/>
                    <a:lstStyle/>
                    <a:p>
                      <a:pPr marL="0" marR="0" indent="0" algn="ctr" defTabSz="914400" rtl="1" eaLnBrk="1" fontAlgn="auto" latinLnBrk="0" hangingPunct="1">
                        <a:lnSpc>
                          <a:spcPct val="100000"/>
                        </a:lnSpc>
                        <a:spcBef>
                          <a:spcPts val="0"/>
                        </a:spcBef>
                        <a:spcAft>
                          <a:spcPts val="0"/>
                        </a:spcAft>
                        <a:buClrTx/>
                        <a:buSzTx/>
                        <a:buFontTx/>
                        <a:buNone/>
                        <a:tabLst/>
                        <a:defRPr/>
                      </a:pPr>
                      <a:r>
                        <a:rPr lang="ar-KW" sz="1600" b="1" kern="1200" dirty="0" smtClean="0">
                          <a:solidFill>
                            <a:schemeClr val="bg1"/>
                          </a:solidFill>
                          <a:latin typeface="+mn-lt"/>
                          <a:ea typeface="+mn-ea"/>
                          <a:cs typeface="+mn-cs"/>
                        </a:rPr>
                        <a:t>الأثر المترتب</a:t>
                      </a:r>
                      <a:endParaRPr lang="en-US" sz="1600" b="1" kern="1200" dirty="0" smtClean="0">
                        <a:solidFill>
                          <a:schemeClr val="bg1"/>
                        </a:solidFill>
                        <a:latin typeface="+mn-lt"/>
                        <a:ea typeface="+mn-ea"/>
                        <a:cs typeface="+mn-cs"/>
                      </a:endParaRPr>
                    </a:p>
                  </a:txBody>
                  <a:tcPr marL="99060" marR="99060">
                    <a:lnR w="12700" cap="flat" cmpd="sng" algn="ctr">
                      <a:solidFill>
                        <a:srgbClr val="B99933"/>
                      </a:solidFill>
                      <a:prstDash val="sysDash"/>
                      <a:round/>
                      <a:headEnd type="none" w="med" len="med"/>
                      <a:tailEnd type="none" w="med" len="med"/>
                    </a:lnR>
                    <a:lnT w="12700" cap="flat" cmpd="sng" algn="ctr">
                      <a:solidFill>
                        <a:srgbClr val="B99933"/>
                      </a:solidFill>
                      <a:prstDash val="sysDash"/>
                      <a:round/>
                      <a:headEnd type="none" w="med" len="med"/>
                      <a:tailEnd type="none" w="med" len="med"/>
                    </a:lnT>
                    <a:lnB w="12700" cap="flat" cmpd="sng" algn="ctr">
                      <a:solidFill>
                        <a:srgbClr val="B99933"/>
                      </a:solidFill>
                      <a:prstDash val="sysDash"/>
                      <a:round/>
                      <a:headEnd type="none" w="med" len="med"/>
                      <a:tailEnd type="none" w="med" len="med"/>
                    </a:lnB>
                    <a:solidFill>
                      <a:schemeClr val="accent1">
                        <a:lumMod val="50000"/>
                      </a:schemeClr>
                    </a:solidFill>
                  </a:tcPr>
                </a:tc>
                <a:tc>
                  <a:txBody>
                    <a:bodyPr/>
                    <a:lstStyle/>
                    <a:p>
                      <a:pPr marL="0" marR="0" indent="0" algn="ctr" defTabSz="914400" rtl="1" eaLnBrk="1" fontAlgn="auto" latinLnBrk="0" hangingPunct="1">
                        <a:lnSpc>
                          <a:spcPct val="100000"/>
                        </a:lnSpc>
                        <a:spcBef>
                          <a:spcPts val="0"/>
                        </a:spcBef>
                        <a:spcAft>
                          <a:spcPts val="0"/>
                        </a:spcAft>
                        <a:buClrTx/>
                        <a:buSzTx/>
                        <a:buFontTx/>
                        <a:buNone/>
                        <a:tabLst/>
                        <a:defRPr/>
                      </a:pPr>
                      <a:r>
                        <a:rPr lang="ar-KW" sz="1600" b="1" kern="1200" dirty="0" smtClean="0">
                          <a:solidFill>
                            <a:schemeClr val="bg1"/>
                          </a:solidFill>
                          <a:latin typeface="+mn-lt"/>
                          <a:ea typeface="+mn-ea"/>
                          <a:cs typeface="mohammad bold art 1" pitchFamily="2" charset="-78"/>
                        </a:rPr>
                        <a:t>التغيير الجوهري</a:t>
                      </a:r>
                      <a:endParaRPr lang="en-US" sz="1600" b="1" kern="1200" dirty="0" smtClean="0">
                        <a:solidFill>
                          <a:schemeClr val="bg1"/>
                        </a:solidFill>
                        <a:latin typeface="+mn-lt"/>
                        <a:ea typeface="+mn-ea"/>
                        <a:cs typeface="mohammad bold art 1" pitchFamily="2" charset="-78"/>
                      </a:endParaRPr>
                    </a:p>
                  </a:txBody>
                  <a:tcPr marL="99060" marR="99060">
                    <a:lnL w="12700" cap="flat" cmpd="sng" algn="ctr">
                      <a:solidFill>
                        <a:srgbClr val="B99933"/>
                      </a:solidFill>
                      <a:prstDash val="sysDash"/>
                      <a:round/>
                      <a:headEnd type="none" w="med" len="med"/>
                      <a:tailEnd type="none" w="med" len="med"/>
                    </a:lnL>
                    <a:lnR w="12700" cap="flat" cmpd="sng" algn="ctr">
                      <a:solidFill>
                        <a:srgbClr val="B99933"/>
                      </a:solidFill>
                      <a:prstDash val="sysDash"/>
                      <a:round/>
                      <a:headEnd type="none" w="med" len="med"/>
                      <a:tailEnd type="none" w="med" len="med"/>
                    </a:lnR>
                    <a:lnT w="12700" cap="flat" cmpd="sng" algn="ctr">
                      <a:solidFill>
                        <a:srgbClr val="B99933"/>
                      </a:solidFill>
                      <a:prstDash val="sysDash"/>
                      <a:round/>
                      <a:headEnd type="none" w="med" len="med"/>
                      <a:tailEnd type="none" w="med" len="med"/>
                    </a:lnT>
                    <a:lnB w="12700" cap="flat" cmpd="sng" algn="ctr">
                      <a:solidFill>
                        <a:srgbClr val="B99933"/>
                      </a:solidFill>
                      <a:prstDash val="sysDash"/>
                      <a:round/>
                      <a:headEnd type="none" w="med" len="med"/>
                      <a:tailEnd type="none" w="med" len="med"/>
                    </a:lnB>
                    <a:solidFill>
                      <a:schemeClr val="accent1">
                        <a:lumMod val="50000"/>
                      </a:schemeClr>
                    </a:solidFill>
                  </a:tcPr>
                </a:tc>
                <a:tc>
                  <a:txBody>
                    <a:bodyPr/>
                    <a:lstStyle/>
                    <a:p>
                      <a:pPr marL="0" marR="0" indent="0" algn="ctr" defTabSz="914400" rtl="1" eaLnBrk="1" fontAlgn="auto" latinLnBrk="0" hangingPunct="1">
                        <a:lnSpc>
                          <a:spcPct val="100000"/>
                        </a:lnSpc>
                        <a:spcBef>
                          <a:spcPts val="0"/>
                        </a:spcBef>
                        <a:spcAft>
                          <a:spcPts val="0"/>
                        </a:spcAft>
                        <a:buClrTx/>
                        <a:buSzTx/>
                        <a:buFontTx/>
                        <a:buNone/>
                        <a:tabLst/>
                        <a:defRPr/>
                      </a:pPr>
                      <a:r>
                        <a:rPr lang="ar-KW" sz="1600" b="1" kern="1200" dirty="0" smtClean="0">
                          <a:solidFill>
                            <a:schemeClr val="bg1"/>
                          </a:solidFill>
                          <a:latin typeface="+mn-lt"/>
                          <a:ea typeface="+mn-ea"/>
                          <a:cs typeface="mohammad bold art 1" pitchFamily="2" charset="-78"/>
                        </a:rPr>
                        <a:t>رقم المادة</a:t>
                      </a:r>
                      <a:endParaRPr lang="en-US" sz="1600" b="1" kern="1200" dirty="0" smtClean="0">
                        <a:solidFill>
                          <a:schemeClr val="bg1"/>
                        </a:solidFill>
                        <a:latin typeface="+mn-lt"/>
                        <a:ea typeface="+mn-ea"/>
                        <a:cs typeface="mohammad bold art 1" pitchFamily="2" charset="-78"/>
                      </a:endParaRPr>
                    </a:p>
                  </a:txBody>
                  <a:tcPr marL="99060" marR="99060">
                    <a:lnL w="12700" cap="flat" cmpd="sng" algn="ctr">
                      <a:solidFill>
                        <a:srgbClr val="B99933"/>
                      </a:solidFill>
                      <a:prstDash val="sysDash"/>
                      <a:round/>
                      <a:headEnd type="none" w="med" len="med"/>
                      <a:tailEnd type="none" w="med" len="med"/>
                    </a:lnL>
                    <a:lnT w="12700" cap="flat" cmpd="sng" algn="ctr">
                      <a:solidFill>
                        <a:srgbClr val="B99933"/>
                      </a:solidFill>
                      <a:prstDash val="sysDash"/>
                      <a:round/>
                      <a:headEnd type="none" w="med" len="med"/>
                      <a:tailEnd type="none" w="med" len="med"/>
                    </a:lnT>
                    <a:lnB w="12700" cap="flat" cmpd="sng" algn="ctr">
                      <a:solidFill>
                        <a:srgbClr val="B99933"/>
                      </a:solidFill>
                      <a:prstDash val="sysDash"/>
                      <a:round/>
                      <a:headEnd type="none" w="med" len="med"/>
                      <a:tailEnd type="none" w="med" len="med"/>
                    </a:lnB>
                    <a:solidFill>
                      <a:schemeClr val="accent1">
                        <a:lumMod val="50000"/>
                      </a:schemeClr>
                    </a:solidFill>
                  </a:tcPr>
                </a:tc>
              </a:tr>
              <a:tr h="726562">
                <a:tc>
                  <a:txBody>
                    <a:bodyPr/>
                    <a:lstStyle/>
                    <a:p>
                      <a:pPr algn="just" rtl="1"/>
                      <a:r>
                        <a:rPr lang="ar-KW" sz="1400" b="0" i="0" u="none" strike="noStrike" baseline="0" dirty="0" smtClean="0">
                          <a:solidFill>
                            <a:schemeClr val="tx2"/>
                          </a:solidFill>
                          <a:latin typeface="DiwanMuna-Bold"/>
                          <a:cs typeface="mohammad bold art 1" pitchFamily="2" charset="-78"/>
                        </a:rPr>
                        <a:t>لا يترتب على عدم حضور ممثل الهيئة - بعد إخطارها - بطلان اجتماع جمعية حملة</a:t>
                      </a:r>
                      <a:r>
                        <a:rPr lang="en-US" sz="1400" b="0" i="0" u="none" strike="noStrike" baseline="0" dirty="0" smtClean="0">
                          <a:solidFill>
                            <a:schemeClr val="tx2"/>
                          </a:solidFill>
                          <a:latin typeface="DiwanMuna-Bold"/>
                          <a:cs typeface="mohammad bold art 1" pitchFamily="2" charset="-78"/>
                        </a:rPr>
                        <a:t> </a:t>
                      </a:r>
                      <a:r>
                        <a:rPr lang="ar-KW" sz="1400" b="0" i="0" u="none" strike="noStrike" baseline="0" dirty="0" smtClean="0">
                          <a:solidFill>
                            <a:schemeClr val="tx2"/>
                          </a:solidFill>
                          <a:latin typeface="DiwanMuna-Bold"/>
                          <a:cs typeface="mohammad bold art 1" pitchFamily="2" charset="-78"/>
                        </a:rPr>
                        <a:t>الوحدات. </a:t>
                      </a:r>
                      <a:r>
                        <a:rPr lang="ar-KW" sz="1400" b="1" i="0" u="sng" strike="noStrike" baseline="0" dirty="0" smtClean="0">
                          <a:solidFill>
                            <a:schemeClr val="tx2"/>
                          </a:solidFill>
                          <a:latin typeface="DiwanMuna-Bold"/>
                          <a:cs typeface="mohammad bold art 1" pitchFamily="2" charset="-78"/>
                        </a:rPr>
                        <a:t>ويبطل هذا الاجتماع في حالة عدم حضور أيٍّ من الجهات المشار إليها في</a:t>
                      </a:r>
                      <a:r>
                        <a:rPr lang="en-US" sz="1400" b="1" i="0" u="sng" strike="noStrike" baseline="0" dirty="0" smtClean="0">
                          <a:solidFill>
                            <a:schemeClr val="tx2"/>
                          </a:solidFill>
                          <a:latin typeface="DiwanMuna-Bold"/>
                          <a:cs typeface="mohammad bold art 1" pitchFamily="2" charset="-78"/>
                        </a:rPr>
                        <a:t> </a:t>
                      </a:r>
                      <a:r>
                        <a:rPr lang="ar-KW" sz="1400" b="1" i="0" u="sng" strike="noStrike" baseline="0" dirty="0" smtClean="0">
                          <a:solidFill>
                            <a:schemeClr val="tx2"/>
                          </a:solidFill>
                          <a:latin typeface="DiwanMuna-Bold"/>
                          <a:cs typeface="mohammad bold art 1" pitchFamily="2" charset="-78"/>
                        </a:rPr>
                        <a:t>البنود </a:t>
                      </a:r>
                      <a:r>
                        <a:rPr lang="ar-KW" sz="1400" b="1" i="0" u="sng" strike="noStrike" baseline="0" dirty="0" smtClean="0">
                          <a:solidFill>
                            <a:schemeClr val="tx2"/>
                          </a:solidFill>
                          <a:latin typeface="HelveticaNeue-Roman"/>
                          <a:cs typeface="mohammad bold art 1" pitchFamily="2" charset="-78"/>
                        </a:rPr>
                        <a:t>2</a:t>
                      </a:r>
                      <a:r>
                        <a:rPr lang="ar-KW" sz="1400" b="1" i="0" u="sng" strike="noStrike" baseline="0" dirty="0" smtClean="0">
                          <a:solidFill>
                            <a:schemeClr val="tx2"/>
                          </a:solidFill>
                          <a:latin typeface="DiwanMuna-Bold"/>
                          <a:cs typeface="mohammad bold art 1" pitchFamily="2" charset="-78"/>
                        </a:rPr>
                        <a:t> و </a:t>
                      </a:r>
                      <a:r>
                        <a:rPr lang="ar-KW" sz="1400" b="1" i="0" u="sng" strike="noStrike" baseline="0" dirty="0" smtClean="0">
                          <a:solidFill>
                            <a:schemeClr val="tx2"/>
                          </a:solidFill>
                          <a:latin typeface="HelveticaNeue-Roman"/>
                          <a:cs typeface="mohammad bold art 1" pitchFamily="2" charset="-78"/>
                        </a:rPr>
                        <a:t>3</a:t>
                      </a:r>
                      <a:r>
                        <a:rPr lang="ar-KW" sz="1400" b="1" i="0" u="sng" strike="noStrike" baseline="0" dirty="0" smtClean="0">
                          <a:solidFill>
                            <a:schemeClr val="tx2"/>
                          </a:solidFill>
                          <a:latin typeface="DiwanMuna-Bold"/>
                          <a:cs typeface="mohammad bold art 1" pitchFamily="2" charset="-78"/>
                        </a:rPr>
                        <a:t> و </a:t>
                      </a:r>
                      <a:r>
                        <a:rPr lang="ar-KW" sz="1400" b="1" i="0" u="sng" strike="noStrike" baseline="0" dirty="0" smtClean="0">
                          <a:solidFill>
                            <a:schemeClr val="tx2"/>
                          </a:solidFill>
                          <a:latin typeface="HelveticaNeue-Roman"/>
                          <a:cs typeface="mohammad bold art 1" pitchFamily="2" charset="-78"/>
                        </a:rPr>
                        <a:t>4</a:t>
                      </a:r>
                      <a:r>
                        <a:rPr lang="ar-KW" sz="1400" b="1" i="0" u="sng" strike="noStrike" baseline="0" dirty="0" smtClean="0">
                          <a:solidFill>
                            <a:schemeClr val="tx2"/>
                          </a:solidFill>
                          <a:latin typeface="DiwanMuna-Bold"/>
                          <a:cs typeface="mohammad bold art 1" pitchFamily="2" charset="-78"/>
                        </a:rPr>
                        <a:t> من المادة </a:t>
                      </a:r>
                      <a:r>
                        <a:rPr lang="en-US" sz="1400" b="1" i="0" u="sng" strike="noStrike" baseline="0" dirty="0" smtClean="0">
                          <a:solidFill>
                            <a:schemeClr val="tx2"/>
                          </a:solidFill>
                          <a:latin typeface="DiwanMuna-Bold"/>
                          <a:cs typeface="mohammad bold art 1" pitchFamily="2" charset="-78"/>
                        </a:rPr>
                        <a:t>     </a:t>
                      </a:r>
                      <a:r>
                        <a:rPr lang="ar-KW" sz="1400" b="1" i="0" u="sng" strike="noStrike" baseline="0" dirty="0" smtClean="0">
                          <a:solidFill>
                            <a:schemeClr val="tx2"/>
                          </a:solidFill>
                          <a:latin typeface="DiwanMuna-Bold"/>
                          <a:cs typeface="mohammad bold art 1" pitchFamily="2" charset="-78"/>
                        </a:rPr>
                        <a:t>(2-35-6)</a:t>
                      </a:r>
                      <a:r>
                        <a:rPr lang="ar-KW" sz="1400" b="0" i="0" u="none" strike="noStrike" baseline="0" dirty="0" smtClean="0">
                          <a:solidFill>
                            <a:schemeClr val="tx2"/>
                          </a:solidFill>
                          <a:latin typeface="DiwanMuna-Bold"/>
                          <a:cs typeface="mohammad bold art 1" pitchFamily="2" charset="-78"/>
                        </a:rPr>
                        <a:t>. كما </a:t>
                      </a:r>
                      <a:r>
                        <a:rPr lang="ar-KW" sz="1400" b="1" i="0" u="sng" strike="noStrike" baseline="0" dirty="0" smtClean="0">
                          <a:solidFill>
                            <a:schemeClr val="tx2"/>
                          </a:solidFill>
                          <a:latin typeface="DiwanMuna-Bold"/>
                          <a:cs typeface="mohammad bold art 1" pitchFamily="2" charset="-78"/>
                        </a:rPr>
                        <a:t>يبطل الاجتماع في حالة عدم حضور مدير الصندوق ما لم تكن الدعوة للاجتماع موجهة من جهة أخرى بخلاف المدير</a:t>
                      </a:r>
                      <a:r>
                        <a:rPr lang="ar-KW" sz="1400" b="1" i="0" u="none" strike="noStrike" baseline="0" dirty="0" smtClean="0">
                          <a:solidFill>
                            <a:schemeClr val="tx2"/>
                          </a:solidFill>
                          <a:latin typeface="DiwanMuna-Bold"/>
                          <a:cs typeface="mohammad bold art 1" pitchFamily="2" charset="-78"/>
                        </a:rPr>
                        <a:t>.</a:t>
                      </a:r>
                      <a:endParaRPr lang="en-US" sz="1400" b="1" u="sng" kern="1200" dirty="0">
                        <a:solidFill>
                          <a:schemeClr val="tx2"/>
                        </a:solidFill>
                        <a:latin typeface="+mn-lt"/>
                        <a:ea typeface="+mn-ea"/>
                        <a:cs typeface="mohammad bold art 1" pitchFamily="2" charset="-78"/>
                      </a:endParaRPr>
                    </a:p>
                  </a:txBody>
                  <a:tcPr marL="99060" marR="99060">
                    <a:lnR w="12700" cap="flat" cmpd="sng" algn="ctr">
                      <a:solidFill>
                        <a:srgbClr val="B99933"/>
                      </a:solidFill>
                      <a:prstDash val="sysDash"/>
                      <a:round/>
                      <a:headEnd type="none" w="med" len="med"/>
                      <a:tailEnd type="none" w="med" len="med"/>
                    </a:lnR>
                    <a:lnT w="12700" cap="flat" cmpd="sng" algn="ctr">
                      <a:solidFill>
                        <a:srgbClr val="B99933"/>
                      </a:solidFill>
                      <a:prstDash val="sysDash"/>
                      <a:round/>
                      <a:headEnd type="none" w="med" len="med"/>
                      <a:tailEnd type="none" w="med" len="med"/>
                    </a:lnT>
                    <a:lnB w="12700" cap="flat" cmpd="sng" algn="ctr">
                      <a:solidFill>
                        <a:srgbClr val="B99933"/>
                      </a:solidFill>
                      <a:prstDash val="sysDash"/>
                      <a:round/>
                      <a:headEnd type="none" w="med" len="med"/>
                      <a:tailEnd type="none" w="med" len="med"/>
                    </a:lnB>
                    <a:noFill/>
                  </a:tcPr>
                </a:tc>
                <a:tc>
                  <a:txBody>
                    <a:bodyPr/>
                    <a:lstStyle/>
                    <a:p>
                      <a:pPr algn="just" rtl="1"/>
                      <a:r>
                        <a:rPr lang="ar-KW" sz="1400" b="0" i="0" u="none" strike="noStrike" baseline="0" dirty="0" smtClean="0">
                          <a:solidFill>
                            <a:schemeClr val="tx2"/>
                          </a:solidFill>
                          <a:latin typeface="DiwanMuna-Bold"/>
                          <a:cs typeface="mohammad bold art 1" pitchFamily="2" charset="-78"/>
                        </a:rPr>
                        <a:t>يجب على مدير الصندوق توجيه إخطارات بجدول الأعمال وميعاد ومكان اجتماع جمعية حملة الوحدات </a:t>
                      </a:r>
                      <a:r>
                        <a:rPr lang="ar-KW" sz="1400" b="1" i="0" u="none" strike="noStrike" baseline="0" dirty="0" smtClean="0">
                          <a:solidFill>
                            <a:schemeClr val="tx2"/>
                          </a:solidFill>
                          <a:latin typeface="DiwanMuna-Bold"/>
                          <a:cs typeface="mohammad bold art 1" pitchFamily="2" charset="-78"/>
                        </a:rPr>
                        <a:t>قبل سبعة أيام عمل على الأقل </a:t>
                      </a:r>
                      <a:r>
                        <a:rPr lang="ar-KW" sz="1400" b="0" i="0" u="none" strike="noStrike" baseline="0" dirty="0" smtClean="0">
                          <a:solidFill>
                            <a:schemeClr val="tx2"/>
                          </a:solidFill>
                          <a:latin typeface="DiwanMuna-Bold"/>
                          <a:cs typeface="mohammad bold art 1" pitchFamily="2" charset="-78"/>
                        </a:rPr>
                        <a:t>من انعقاد الاجتماع إلى كل من:</a:t>
                      </a:r>
                    </a:p>
                    <a:p>
                      <a:pPr algn="just" rtl="1"/>
                      <a:r>
                        <a:rPr lang="ar-KW" sz="1400" b="0" i="0" u="none" strike="noStrike" baseline="0" dirty="0" smtClean="0">
                          <a:solidFill>
                            <a:schemeClr val="tx2"/>
                          </a:solidFill>
                          <a:latin typeface="DiwanMuna-Bold"/>
                          <a:cs typeface="mohammad bold art 1" pitchFamily="2" charset="-78"/>
                        </a:rPr>
                        <a:t>1.الهيئة.</a:t>
                      </a:r>
                    </a:p>
                    <a:p>
                      <a:pPr algn="just" rtl="1"/>
                      <a:r>
                        <a:rPr lang="ar-KW" sz="1400" b="0" i="0" u="none" strike="noStrike" baseline="0" dirty="0" smtClean="0">
                          <a:solidFill>
                            <a:schemeClr val="tx2"/>
                          </a:solidFill>
                          <a:latin typeface="HelveticaNeue-Roman"/>
                          <a:cs typeface="mohammad bold art 1" pitchFamily="2" charset="-78"/>
                        </a:rPr>
                        <a:t>2. </a:t>
                      </a:r>
                      <a:r>
                        <a:rPr lang="ar-KW" sz="1400" b="0" i="0" u="none" strike="noStrike" baseline="0" dirty="0" smtClean="0">
                          <a:solidFill>
                            <a:schemeClr val="tx2"/>
                          </a:solidFill>
                          <a:latin typeface="DiwanMuna-Bold"/>
                          <a:cs typeface="mohammad bold art 1" pitchFamily="2" charset="-78"/>
                        </a:rPr>
                        <a:t>مراقب الاستثمار .</a:t>
                      </a:r>
                    </a:p>
                    <a:p>
                      <a:pPr algn="just" rtl="1"/>
                      <a:r>
                        <a:rPr lang="ar-KW" sz="1400" b="0" i="0" u="none" strike="noStrike" baseline="0" dirty="0" smtClean="0">
                          <a:solidFill>
                            <a:schemeClr val="tx2"/>
                          </a:solidFill>
                          <a:latin typeface="HelveticaNeue-Roman"/>
                          <a:cs typeface="mohammad bold art 1" pitchFamily="2" charset="-78"/>
                        </a:rPr>
                        <a:t>3. </a:t>
                      </a:r>
                      <a:r>
                        <a:rPr lang="ar-KW" sz="1400" b="0" i="0" u="none" strike="noStrike" baseline="0" dirty="0" smtClean="0">
                          <a:solidFill>
                            <a:schemeClr val="tx2"/>
                          </a:solidFill>
                          <a:latin typeface="DiwanMuna-Bold"/>
                          <a:cs typeface="mohammad bold art 1" pitchFamily="2" charset="-78"/>
                        </a:rPr>
                        <a:t>الجهة التي تحتفظ بسجل حملة الوحدات (أمين حفظ أو وكالة </a:t>
                      </a:r>
                      <a:r>
                        <a:rPr lang="ar-KW" sz="1400" b="0" i="0" u="none" strike="noStrike" kern="1200" baseline="0" dirty="0" smtClean="0">
                          <a:solidFill>
                            <a:schemeClr val="tx2"/>
                          </a:solidFill>
                          <a:latin typeface="DiwanMuna-Bold"/>
                          <a:ea typeface="+mn-ea"/>
                          <a:cs typeface="mohammad bold art 1" pitchFamily="2" charset="-78"/>
                        </a:rPr>
                        <a:t>المقاصة).</a:t>
                      </a:r>
                    </a:p>
                    <a:p>
                      <a:pPr algn="just" rtl="1"/>
                      <a:r>
                        <a:rPr lang="ar-KW" sz="1400" b="0" i="0" u="none" strike="noStrike" baseline="0" dirty="0" smtClean="0">
                          <a:solidFill>
                            <a:schemeClr val="tx2"/>
                          </a:solidFill>
                          <a:latin typeface="HelveticaNeue-Roman"/>
                          <a:cs typeface="mohammad bold art 1" pitchFamily="2" charset="-78"/>
                        </a:rPr>
                        <a:t>4. </a:t>
                      </a:r>
                      <a:r>
                        <a:rPr lang="ar-KW" sz="1400" b="0" i="0" u="none" strike="noStrike" baseline="0" dirty="0" smtClean="0">
                          <a:solidFill>
                            <a:schemeClr val="tx2"/>
                          </a:solidFill>
                          <a:latin typeface="DiwanMuna-Bold"/>
                          <a:cs typeface="mohammad bold art 1" pitchFamily="2" charset="-78"/>
                        </a:rPr>
                        <a:t>مراقب الحسابات ومكتب التدقيق الشرعي الخارجي - حسب الأحوال - إذا كان من المقرر عرض البيانات المالية على جمعية حملة الوحدات.</a:t>
                      </a:r>
                    </a:p>
                    <a:p>
                      <a:pPr algn="just" rtl="1"/>
                      <a:r>
                        <a:rPr lang="ar-KW" sz="1400" b="0" i="0" u="none" strike="noStrike" baseline="0" dirty="0" smtClean="0">
                          <a:solidFill>
                            <a:schemeClr val="tx2"/>
                          </a:solidFill>
                          <a:latin typeface="HelveticaNeue-Roman"/>
                          <a:cs typeface="mohammad bold art 1" pitchFamily="2" charset="-78"/>
                        </a:rPr>
                        <a:t>5. </a:t>
                      </a:r>
                      <a:r>
                        <a:rPr lang="ar-KW" sz="1400" b="0" i="0" u="none" strike="noStrike" baseline="0" dirty="0" smtClean="0">
                          <a:solidFill>
                            <a:schemeClr val="tx2"/>
                          </a:solidFill>
                          <a:latin typeface="DiwanMuna-Bold"/>
                          <a:cs typeface="mohammad bold art 1" pitchFamily="2" charset="-78"/>
                        </a:rPr>
                        <a:t>البورصة للإعلان عن جدول الأعمال وميعاد ومكان اجتماع الجمعية.</a:t>
                      </a:r>
                      <a:endParaRPr lang="en-US" sz="1400" b="0" kern="1200" dirty="0">
                        <a:solidFill>
                          <a:schemeClr val="tx2"/>
                        </a:solidFill>
                        <a:latin typeface="+mn-lt"/>
                        <a:ea typeface="+mn-ea"/>
                        <a:cs typeface="mohammad bold art 1" pitchFamily="2" charset="-78"/>
                      </a:endParaRPr>
                    </a:p>
                  </a:txBody>
                  <a:tcPr marL="99060" marR="99060">
                    <a:lnL w="12700" cap="flat" cmpd="sng" algn="ctr">
                      <a:solidFill>
                        <a:srgbClr val="B99933"/>
                      </a:solidFill>
                      <a:prstDash val="sysDash"/>
                      <a:round/>
                      <a:headEnd type="none" w="med" len="med"/>
                      <a:tailEnd type="none" w="med" len="med"/>
                    </a:lnL>
                    <a:lnR w="12700" cap="flat" cmpd="sng" algn="ctr">
                      <a:solidFill>
                        <a:srgbClr val="B99933"/>
                      </a:solidFill>
                      <a:prstDash val="sysDash"/>
                      <a:round/>
                      <a:headEnd type="none" w="med" len="med"/>
                      <a:tailEnd type="none" w="med" len="med"/>
                    </a:lnR>
                    <a:lnT w="12700" cap="flat" cmpd="sng" algn="ctr">
                      <a:solidFill>
                        <a:srgbClr val="B99933"/>
                      </a:solidFill>
                      <a:prstDash val="sysDash"/>
                      <a:round/>
                      <a:headEnd type="none" w="med" len="med"/>
                      <a:tailEnd type="none" w="med" len="med"/>
                    </a:lnT>
                    <a:lnB w="12700" cap="flat" cmpd="sng" algn="ctr">
                      <a:solidFill>
                        <a:srgbClr val="B99933"/>
                      </a:solidFill>
                      <a:prstDash val="sysDash"/>
                      <a:round/>
                      <a:headEnd type="none" w="med" len="med"/>
                      <a:tailEnd type="none" w="med" len="med"/>
                    </a:lnB>
                    <a:noFill/>
                  </a:tcPr>
                </a:tc>
                <a:tc>
                  <a:txBody>
                    <a:bodyPr/>
                    <a:lstStyle/>
                    <a:p>
                      <a:pPr marL="0" algn="r" defTabSz="914400" rtl="1" eaLnBrk="1" latinLnBrk="0" hangingPunct="1"/>
                      <a:r>
                        <a:rPr lang="ar-KW" sz="1400" b="0" kern="1200" dirty="0" smtClean="0">
                          <a:solidFill>
                            <a:schemeClr val="tx2"/>
                          </a:solidFill>
                          <a:latin typeface="+mn-lt"/>
                          <a:ea typeface="+mn-ea"/>
                          <a:cs typeface="mohammad bold art 1" pitchFamily="2" charset="-78"/>
                        </a:rPr>
                        <a:t>2-35-6</a:t>
                      </a:r>
                    </a:p>
                    <a:p>
                      <a:pPr marL="0" algn="r" defTabSz="914400" rtl="1" eaLnBrk="1" latinLnBrk="0" hangingPunct="1"/>
                      <a:r>
                        <a:rPr lang="ar-KW" sz="1400" b="0" kern="1200" dirty="0" smtClean="0">
                          <a:solidFill>
                            <a:schemeClr val="tx2"/>
                          </a:solidFill>
                          <a:latin typeface="+mn-lt"/>
                          <a:ea typeface="+mn-ea"/>
                          <a:cs typeface="mohammad bold art 1" pitchFamily="2" charset="-78"/>
                        </a:rPr>
                        <a:t>2-35-7</a:t>
                      </a:r>
                      <a:endParaRPr lang="en-US" sz="1400" b="0" kern="1200" dirty="0">
                        <a:solidFill>
                          <a:schemeClr val="tx2"/>
                        </a:solidFill>
                        <a:latin typeface="+mn-lt"/>
                        <a:ea typeface="+mn-ea"/>
                        <a:cs typeface="mohammad bold art 1" pitchFamily="2" charset="-78"/>
                      </a:endParaRPr>
                    </a:p>
                  </a:txBody>
                  <a:tcPr marL="99060" marR="99060">
                    <a:lnL w="12700" cap="flat" cmpd="sng" algn="ctr">
                      <a:solidFill>
                        <a:srgbClr val="B99933"/>
                      </a:solidFill>
                      <a:prstDash val="sysDash"/>
                      <a:round/>
                      <a:headEnd type="none" w="med" len="med"/>
                      <a:tailEnd type="none" w="med" len="med"/>
                    </a:lnL>
                    <a:lnT w="12700" cap="flat" cmpd="sng" algn="ctr">
                      <a:solidFill>
                        <a:srgbClr val="B99933"/>
                      </a:solidFill>
                      <a:prstDash val="sysDash"/>
                      <a:round/>
                      <a:headEnd type="none" w="med" len="med"/>
                      <a:tailEnd type="none" w="med" len="med"/>
                    </a:lnT>
                    <a:lnB w="12700" cap="flat" cmpd="sng" algn="ctr">
                      <a:solidFill>
                        <a:srgbClr val="B99933"/>
                      </a:solidFill>
                      <a:prstDash val="sysDash"/>
                      <a:round/>
                      <a:headEnd type="none" w="med" len="med"/>
                      <a:tailEnd type="none" w="med" len="med"/>
                    </a:lnB>
                    <a:noFill/>
                  </a:tcPr>
                </a:tc>
              </a:tr>
            </a:tbl>
          </a:graphicData>
        </a:graphic>
      </p:graphicFrame>
    </p:spTree>
    <p:extLst>
      <p:ext uri="{BB962C8B-B14F-4D97-AF65-F5344CB8AC3E}">
        <p14:creationId xmlns:p14="http://schemas.microsoft.com/office/powerpoint/2010/main" val="408656989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6" y="274638"/>
            <a:ext cx="5876925" cy="1143000"/>
          </a:xfrm>
        </p:spPr>
        <p:txBody>
          <a:bodyPr>
            <a:normAutofit/>
          </a:bodyPr>
          <a:lstStyle/>
          <a:p>
            <a:pPr lvl="0" algn="r" rtl="1" fontAlgn="base">
              <a:spcAft>
                <a:spcPct val="0"/>
              </a:spcAft>
            </a:pPr>
            <a:r>
              <a:rPr lang="ar-KW" sz="3600" b="1" dirty="0" smtClean="0">
                <a:solidFill>
                  <a:schemeClr val="tx2"/>
                </a:solidFill>
                <a:latin typeface="Sakkal Majalla" pitchFamily="2" charset="-78"/>
                <a:cs typeface="mohammad bold art 1" pitchFamily="2" charset="-78"/>
              </a:rPr>
              <a:t>جمعية </a:t>
            </a:r>
            <a:r>
              <a:rPr lang="ar-KW" sz="3600" b="1" dirty="0">
                <a:solidFill>
                  <a:schemeClr val="tx2"/>
                </a:solidFill>
                <a:latin typeface="Sakkal Majalla" pitchFamily="2" charset="-78"/>
                <a:cs typeface="mohammad bold art 1" pitchFamily="2" charset="-78"/>
              </a:rPr>
              <a:t>حملة الوحدات</a:t>
            </a:r>
            <a:endParaRPr lang="en-US" sz="3600" b="1" dirty="0">
              <a:solidFill>
                <a:schemeClr val="tx2"/>
              </a:solidFill>
              <a:latin typeface="Sakkal Majalla" pitchFamily="2" charset="-78"/>
              <a:cs typeface="mohammad bold art 1" pitchFamily="2" charset="-78"/>
            </a:endParaRPr>
          </a:p>
        </p:txBody>
      </p:sp>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rPr>
              <a:pPr/>
              <a:t>7</a:t>
            </a:fld>
            <a:endParaRPr lang="en-US" dirty="0">
              <a:solidFill>
                <a:prstClr val="black">
                  <a:tint val="75000"/>
                </a:prstClr>
              </a:solidFill>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51520" y="381001"/>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90"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graphicFrame>
        <p:nvGraphicFramePr>
          <p:cNvPr id="8" name="Table 7"/>
          <p:cNvGraphicFramePr>
            <a:graphicFrameLocks noGrp="1"/>
          </p:cNvGraphicFramePr>
          <p:nvPr>
            <p:extLst>
              <p:ext uri="{D42A27DB-BD31-4B8C-83A1-F6EECF244321}">
                <p14:modId xmlns:p14="http://schemas.microsoft.com/office/powerpoint/2010/main" val="148670742"/>
              </p:ext>
            </p:extLst>
          </p:nvPr>
        </p:nvGraphicFramePr>
        <p:xfrm>
          <a:off x="611560" y="1556789"/>
          <a:ext cx="8136904" cy="3874386"/>
        </p:xfrm>
        <a:graphic>
          <a:graphicData uri="http://schemas.openxmlformats.org/drawingml/2006/table">
            <a:tbl>
              <a:tblPr firstRow="1" bandRow="1">
                <a:tableStyleId>{5C22544A-7EE6-4342-B048-85BDC9FD1C3A}</a:tableStyleId>
              </a:tblPr>
              <a:tblGrid>
                <a:gridCol w="4536504"/>
                <a:gridCol w="2787095"/>
                <a:gridCol w="813305"/>
              </a:tblGrid>
              <a:tr h="582546">
                <a:tc>
                  <a:txBody>
                    <a:bodyPr/>
                    <a:lstStyle/>
                    <a:p>
                      <a:pPr marL="0" marR="0" indent="0" algn="ctr" defTabSz="914400" rtl="1" eaLnBrk="1" fontAlgn="auto" latinLnBrk="0" hangingPunct="1">
                        <a:lnSpc>
                          <a:spcPct val="100000"/>
                        </a:lnSpc>
                        <a:spcBef>
                          <a:spcPts val="0"/>
                        </a:spcBef>
                        <a:spcAft>
                          <a:spcPts val="0"/>
                        </a:spcAft>
                        <a:buClrTx/>
                        <a:buSzTx/>
                        <a:buFontTx/>
                        <a:buNone/>
                        <a:tabLst/>
                        <a:defRPr/>
                      </a:pPr>
                      <a:r>
                        <a:rPr lang="ar-KW" sz="1600" b="1" kern="1200" dirty="0" smtClean="0">
                          <a:solidFill>
                            <a:schemeClr val="bg1"/>
                          </a:solidFill>
                          <a:latin typeface="+mn-lt"/>
                          <a:ea typeface="+mn-ea"/>
                          <a:cs typeface="mohammad bold art 1" pitchFamily="2" charset="-78"/>
                        </a:rPr>
                        <a:t>الأثر المترتب</a:t>
                      </a:r>
                      <a:endParaRPr lang="en-US" sz="1600" b="1" kern="1200" dirty="0" smtClean="0">
                        <a:solidFill>
                          <a:schemeClr val="bg1"/>
                        </a:solidFill>
                        <a:latin typeface="+mn-lt"/>
                        <a:ea typeface="+mn-ea"/>
                        <a:cs typeface="mohammad bold art 1" pitchFamily="2" charset="-78"/>
                      </a:endParaRPr>
                    </a:p>
                  </a:txBody>
                  <a:tcPr marL="99060" marR="99060">
                    <a:lnR w="12700" cap="flat" cmpd="sng" algn="ctr">
                      <a:solidFill>
                        <a:srgbClr val="B99933"/>
                      </a:solidFill>
                      <a:prstDash val="sysDash"/>
                      <a:round/>
                      <a:headEnd type="none" w="med" len="med"/>
                      <a:tailEnd type="none" w="med" len="med"/>
                    </a:lnR>
                    <a:lnT w="12700" cap="flat" cmpd="sng" algn="ctr">
                      <a:solidFill>
                        <a:srgbClr val="B99933"/>
                      </a:solidFill>
                      <a:prstDash val="sysDash"/>
                      <a:round/>
                      <a:headEnd type="none" w="med" len="med"/>
                      <a:tailEnd type="none" w="med" len="med"/>
                    </a:lnT>
                    <a:lnB w="12700" cap="flat" cmpd="sng" algn="ctr">
                      <a:solidFill>
                        <a:srgbClr val="B99933"/>
                      </a:solidFill>
                      <a:prstDash val="sysDash"/>
                      <a:round/>
                      <a:headEnd type="none" w="med" len="med"/>
                      <a:tailEnd type="none" w="med" len="med"/>
                    </a:lnB>
                    <a:solidFill>
                      <a:schemeClr val="accent1">
                        <a:lumMod val="50000"/>
                      </a:schemeClr>
                    </a:solidFill>
                  </a:tcPr>
                </a:tc>
                <a:tc>
                  <a:txBody>
                    <a:bodyPr/>
                    <a:lstStyle/>
                    <a:p>
                      <a:pPr marL="0" marR="0" indent="0" algn="ctr" defTabSz="914400" rtl="1" eaLnBrk="1" fontAlgn="auto" latinLnBrk="0" hangingPunct="1">
                        <a:lnSpc>
                          <a:spcPct val="100000"/>
                        </a:lnSpc>
                        <a:spcBef>
                          <a:spcPts val="0"/>
                        </a:spcBef>
                        <a:spcAft>
                          <a:spcPts val="0"/>
                        </a:spcAft>
                        <a:buClrTx/>
                        <a:buSzTx/>
                        <a:buFontTx/>
                        <a:buNone/>
                        <a:tabLst/>
                        <a:defRPr/>
                      </a:pPr>
                      <a:r>
                        <a:rPr lang="ar-KW" sz="1600" b="1" kern="1200" dirty="0" smtClean="0">
                          <a:solidFill>
                            <a:schemeClr val="bg1"/>
                          </a:solidFill>
                          <a:latin typeface="+mn-lt"/>
                          <a:ea typeface="+mn-ea"/>
                          <a:cs typeface="mohammad bold art 1" pitchFamily="2" charset="-78"/>
                        </a:rPr>
                        <a:t>التغيير الجوهري</a:t>
                      </a:r>
                      <a:endParaRPr lang="en-US" sz="1600" b="1" kern="1200" dirty="0" smtClean="0">
                        <a:solidFill>
                          <a:schemeClr val="bg1"/>
                        </a:solidFill>
                        <a:latin typeface="+mn-lt"/>
                        <a:ea typeface="+mn-ea"/>
                        <a:cs typeface="mohammad bold art 1" pitchFamily="2" charset="-78"/>
                      </a:endParaRPr>
                    </a:p>
                  </a:txBody>
                  <a:tcPr marL="99060" marR="99060">
                    <a:lnL w="12700" cap="flat" cmpd="sng" algn="ctr">
                      <a:solidFill>
                        <a:srgbClr val="B99933"/>
                      </a:solidFill>
                      <a:prstDash val="sysDash"/>
                      <a:round/>
                      <a:headEnd type="none" w="med" len="med"/>
                      <a:tailEnd type="none" w="med" len="med"/>
                    </a:lnL>
                    <a:lnR w="12700" cap="flat" cmpd="sng" algn="ctr">
                      <a:solidFill>
                        <a:srgbClr val="B99933"/>
                      </a:solidFill>
                      <a:prstDash val="sysDash"/>
                      <a:round/>
                      <a:headEnd type="none" w="med" len="med"/>
                      <a:tailEnd type="none" w="med" len="med"/>
                    </a:lnR>
                    <a:lnT w="12700" cap="flat" cmpd="sng" algn="ctr">
                      <a:solidFill>
                        <a:srgbClr val="B99933"/>
                      </a:solidFill>
                      <a:prstDash val="sysDash"/>
                      <a:round/>
                      <a:headEnd type="none" w="med" len="med"/>
                      <a:tailEnd type="none" w="med" len="med"/>
                    </a:lnT>
                    <a:lnB w="12700" cap="flat" cmpd="sng" algn="ctr">
                      <a:solidFill>
                        <a:srgbClr val="B99933"/>
                      </a:solidFill>
                      <a:prstDash val="sysDash"/>
                      <a:round/>
                      <a:headEnd type="none" w="med" len="med"/>
                      <a:tailEnd type="none" w="med" len="med"/>
                    </a:lnB>
                    <a:solidFill>
                      <a:schemeClr val="accent1">
                        <a:lumMod val="50000"/>
                      </a:schemeClr>
                    </a:solidFill>
                  </a:tcPr>
                </a:tc>
                <a:tc>
                  <a:txBody>
                    <a:bodyPr/>
                    <a:lstStyle/>
                    <a:p>
                      <a:pPr marL="0" marR="0" indent="0" algn="ctr" defTabSz="914400" rtl="1" eaLnBrk="1" fontAlgn="auto" latinLnBrk="0" hangingPunct="1">
                        <a:lnSpc>
                          <a:spcPct val="100000"/>
                        </a:lnSpc>
                        <a:spcBef>
                          <a:spcPts val="0"/>
                        </a:spcBef>
                        <a:spcAft>
                          <a:spcPts val="0"/>
                        </a:spcAft>
                        <a:buClrTx/>
                        <a:buSzTx/>
                        <a:buFontTx/>
                        <a:buNone/>
                        <a:tabLst/>
                        <a:defRPr/>
                      </a:pPr>
                      <a:r>
                        <a:rPr lang="ar-KW" sz="1600" b="1" kern="1200" dirty="0" smtClean="0">
                          <a:solidFill>
                            <a:schemeClr val="bg1"/>
                          </a:solidFill>
                          <a:latin typeface="+mn-lt"/>
                          <a:ea typeface="+mn-ea"/>
                          <a:cs typeface="mohammad bold art 1" pitchFamily="2" charset="-78"/>
                        </a:rPr>
                        <a:t>رقم المادة</a:t>
                      </a:r>
                      <a:endParaRPr lang="en-US" sz="1600" b="1" kern="1200" dirty="0" smtClean="0">
                        <a:solidFill>
                          <a:schemeClr val="bg1"/>
                        </a:solidFill>
                        <a:latin typeface="+mn-lt"/>
                        <a:ea typeface="+mn-ea"/>
                        <a:cs typeface="mohammad bold art 1" pitchFamily="2" charset="-78"/>
                      </a:endParaRPr>
                    </a:p>
                  </a:txBody>
                  <a:tcPr marL="99060" marR="99060">
                    <a:lnL w="12700" cap="flat" cmpd="sng" algn="ctr">
                      <a:solidFill>
                        <a:srgbClr val="B99933"/>
                      </a:solidFill>
                      <a:prstDash val="sysDash"/>
                      <a:round/>
                      <a:headEnd type="none" w="med" len="med"/>
                      <a:tailEnd type="none" w="med" len="med"/>
                    </a:lnL>
                    <a:lnT w="12700" cap="flat" cmpd="sng" algn="ctr">
                      <a:solidFill>
                        <a:srgbClr val="B99933"/>
                      </a:solidFill>
                      <a:prstDash val="sysDash"/>
                      <a:round/>
                      <a:headEnd type="none" w="med" len="med"/>
                      <a:tailEnd type="none" w="med" len="med"/>
                    </a:lnT>
                    <a:lnB w="12700" cap="flat" cmpd="sng" algn="ctr">
                      <a:solidFill>
                        <a:srgbClr val="B99933"/>
                      </a:solidFill>
                      <a:prstDash val="sysDash"/>
                      <a:round/>
                      <a:headEnd type="none" w="med" len="med"/>
                      <a:tailEnd type="none" w="med" len="med"/>
                    </a:lnB>
                    <a:solidFill>
                      <a:schemeClr val="accent1">
                        <a:lumMod val="50000"/>
                      </a:schemeClr>
                    </a:solidFill>
                  </a:tcPr>
                </a:tc>
              </a:tr>
              <a:tr h="2228691">
                <a:tc>
                  <a:txBody>
                    <a:bodyPr/>
                    <a:lstStyle/>
                    <a:p>
                      <a:pPr algn="just" rtl="1"/>
                      <a:r>
                        <a:rPr lang="ar-KW" sz="1400" b="0" i="0" u="none" strike="noStrike" baseline="0" dirty="0" smtClean="0">
                          <a:solidFill>
                            <a:schemeClr val="tx2"/>
                          </a:solidFill>
                          <a:latin typeface="DiwanMuna-Bold"/>
                          <a:cs typeface="mohammad bold art 1" pitchFamily="2" charset="-78"/>
                        </a:rPr>
                        <a:t>لا يكون انعقاد اجتماع جمعية حملة الوحدات صحيحاً إلا إذا حضره حملة الوحدات الذين </a:t>
                      </a:r>
                      <a:r>
                        <a:rPr lang="ar-KW" sz="1400" b="1" i="0" u="sng" strike="noStrike" baseline="0" dirty="0" smtClean="0">
                          <a:solidFill>
                            <a:schemeClr val="tx2"/>
                          </a:solidFill>
                          <a:latin typeface="DiwanMuna-Bold"/>
                          <a:cs typeface="mohammad bold art 1" pitchFamily="2" charset="-78"/>
                        </a:rPr>
                        <a:t>يمثلون أكثر من </a:t>
                      </a:r>
                      <a:r>
                        <a:rPr lang="ar-KW" sz="1400" b="1" i="0" u="sng" strike="noStrike" baseline="0" dirty="0" smtClean="0">
                          <a:solidFill>
                            <a:schemeClr val="tx2"/>
                          </a:solidFill>
                          <a:latin typeface="HelveticaNeue-Roman"/>
                          <a:cs typeface="mohammad bold art 1" pitchFamily="2" charset="-78"/>
                        </a:rPr>
                        <a:t>50 % </a:t>
                      </a:r>
                      <a:r>
                        <a:rPr lang="ar-KW" sz="1400" b="1" i="0" u="sng" strike="noStrike" baseline="0" dirty="0" smtClean="0">
                          <a:solidFill>
                            <a:schemeClr val="tx2"/>
                          </a:solidFill>
                          <a:latin typeface="DiwanMuna-Bold"/>
                          <a:cs typeface="mohammad bold art 1" pitchFamily="2" charset="-78"/>
                        </a:rPr>
                        <a:t>من رأس مال الصندوق المصدر</a:t>
                      </a:r>
                      <a:r>
                        <a:rPr lang="ar-KW" sz="1400" b="0" i="0" u="none" strike="noStrike" baseline="0" dirty="0" smtClean="0">
                          <a:solidFill>
                            <a:schemeClr val="tx2"/>
                          </a:solidFill>
                          <a:latin typeface="DiwanMuna-Bold"/>
                          <a:cs typeface="mohammad bold art 1" pitchFamily="2" charset="-78"/>
                        </a:rPr>
                        <a:t>. فإذا لم </a:t>
                      </a:r>
                      <a:r>
                        <a:rPr lang="ar-KW" sz="1400" b="1" i="0" u="none" strike="noStrike" baseline="0" dirty="0" smtClean="0">
                          <a:solidFill>
                            <a:schemeClr val="tx2"/>
                          </a:solidFill>
                          <a:latin typeface="DiwanMuna-Bold"/>
                          <a:cs typeface="mohammad bold art 1" pitchFamily="2" charset="-78"/>
                        </a:rPr>
                        <a:t>يتوافر هذا النصاب</a:t>
                      </a:r>
                      <a:r>
                        <a:rPr lang="ar-KW" sz="1400" b="0" i="0" u="none" strike="noStrike" baseline="0" dirty="0" smtClean="0">
                          <a:solidFill>
                            <a:schemeClr val="tx2"/>
                          </a:solidFill>
                          <a:latin typeface="DiwanMuna-Bold"/>
                          <a:cs typeface="mohammad bold art 1" pitchFamily="2" charset="-78"/>
                        </a:rPr>
                        <a:t>؛ وجب دعوة الجمعية إلى </a:t>
                      </a:r>
                      <a:r>
                        <a:rPr lang="ar-KW" sz="1400" b="1" i="0" u="sng" strike="noStrike" baseline="0" dirty="0" smtClean="0">
                          <a:solidFill>
                            <a:schemeClr val="tx2"/>
                          </a:solidFill>
                          <a:latin typeface="DiwanMuna-Bold"/>
                          <a:cs typeface="mohammad bold art 1" pitchFamily="2" charset="-78"/>
                        </a:rPr>
                        <a:t>اجتماع ثان لذات جدول الأعمال يعقد خلال مدة لا تزيد عن ثلاثين يوماً من تاريخ الاجتماع الأول</a:t>
                      </a:r>
                      <a:r>
                        <a:rPr lang="ar-KW" sz="1400" b="0" i="0" u="none" strike="noStrike" baseline="0" dirty="0" smtClean="0">
                          <a:solidFill>
                            <a:schemeClr val="tx2"/>
                          </a:solidFill>
                          <a:latin typeface="DiwanMuna-Bold"/>
                          <a:cs typeface="mohammad bold art 1" pitchFamily="2" charset="-78"/>
                        </a:rPr>
                        <a:t>، </a:t>
                      </a:r>
                      <a:r>
                        <a:rPr lang="ar-KW" sz="1400" b="1" i="0" u="sng" strike="noStrike" baseline="0" dirty="0" smtClean="0">
                          <a:solidFill>
                            <a:schemeClr val="tx2"/>
                          </a:solidFill>
                          <a:latin typeface="DiwanMuna-Bold"/>
                          <a:cs typeface="mohammad bold art 1" pitchFamily="2" charset="-78"/>
                        </a:rPr>
                        <a:t>ويكون الاجتماع الثاني صحيحاً أيا كان نسبة الحضور من رأس المال</a:t>
                      </a:r>
                      <a:r>
                        <a:rPr lang="ar-KW" sz="1400" b="0" i="0" u="none" strike="noStrike" baseline="0" dirty="0" smtClean="0">
                          <a:solidFill>
                            <a:schemeClr val="tx2"/>
                          </a:solidFill>
                          <a:latin typeface="DiwanMuna-Bold"/>
                          <a:cs typeface="mohammad bold art 1" pitchFamily="2" charset="-78"/>
                        </a:rPr>
                        <a:t>. ويجوز ألا توجه دعوة جديدة للاجتماع الثاني إذا كان قد حدد تاريخه في الدعوة إلى الاجتماع الأول.</a:t>
                      </a:r>
                    </a:p>
                    <a:p>
                      <a:pPr algn="just" rtl="1"/>
                      <a:r>
                        <a:rPr lang="ar-KW" sz="1400" b="0" i="0" u="none" strike="noStrike" baseline="0" dirty="0" smtClean="0">
                          <a:solidFill>
                            <a:schemeClr val="tx2"/>
                          </a:solidFill>
                          <a:latin typeface="DiwanMuna-Bold"/>
                          <a:cs typeface="mohammad bold art 1" pitchFamily="2" charset="-78"/>
                        </a:rPr>
                        <a:t>وتصدر القرارات بالأغلبية المطلقة للوحدات الممثلة في الاجتماع </a:t>
                      </a:r>
                      <a:r>
                        <a:rPr lang="ar-KW" sz="1400" b="1" i="0" u="sng" strike="noStrike" baseline="0" dirty="0" smtClean="0">
                          <a:solidFill>
                            <a:schemeClr val="tx2"/>
                          </a:solidFill>
                          <a:latin typeface="DiwanMuna-Bold"/>
                          <a:cs typeface="mohammad bold art 1" pitchFamily="2" charset="-78"/>
                        </a:rPr>
                        <a:t>باستثناء القرارات المتعلقة بتعديل النظام الأساسي للصندوق والتي تمس الحقوق المكتسبة لحملة الوحدات أو في حالة التصفية بناءً على طلب مدير الصندوق، فيجب أن تصدر بموافقة حملة الوحدات الذين يملكون أكثر من </a:t>
                      </a:r>
                      <a:r>
                        <a:rPr lang="ar-KW" sz="1400" b="1" i="0" u="sng" strike="noStrike" baseline="0" dirty="0" smtClean="0">
                          <a:solidFill>
                            <a:schemeClr val="tx2"/>
                          </a:solidFill>
                          <a:latin typeface="HelveticaNeue-Roman"/>
                          <a:cs typeface="mohammad bold art 1" pitchFamily="2" charset="-78"/>
                        </a:rPr>
                        <a:t>50 % </a:t>
                      </a:r>
                      <a:r>
                        <a:rPr lang="ar-KW" sz="1400" b="1" i="0" u="sng" strike="noStrike" baseline="0" dirty="0" smtClean="0">
                          <a:solidFill>
                            <a:schemeClr val="tx2"/>
                          </a:solidFill>
                          <a:latin typeface="DiwanMuna-Bold"/>
                          <a:cs typeface="mohammad bold art 1" pitchFamily="2" charset="-78"/>
                        </a:rPr>
                        <a:t>من رأس مال الصندوق المصدر.</a:t>
                      </a:r>
                    </a:p>
                    <a:p>
                      <a:pPr algn="just" rtl="1"/>
                      <a:endParaRPr lang="en-US" sz="1400" b="1" u="sng" kern="1200" dirty="0">
                        <a:solidFill>
                          <a:schemeClr val="tx2"/>
                        </a:solidFill>
                        <a:latin typeface="+mn-lt"/>
                        <a:ea typeface="+mn-ea"/>
                        <a:cs typeface="mohammad bold art 1" pitchFamily="2" charset="-78"/>
                      </a:endParaRPr>
                    </a:p>
                  </a:txBody>
                  <a:tcPr marL="99060" marR="99060">
                    <a:lnR w="12700" cap="flat" cmpd="sng" algn="ctr">
                      <a:solidFill>
                        <a:srgbClr val="B99933"/>
                      </a:solidFill>
                      <a:prstDash val="sysDash"/>
                      <a:round/>
                      <a:headEnd type="none" w="med" len="med"/>
                      <a:tailEnd type="none" w="med" len="med"/>
                    </a:lnR>
                    <a:lnT w="12700" cap="flat" cmpd="sng" algn="ctr">
                      <a:solidFill>
                        <a:srgbClr val="B99933"/>
                      </a:solidFill>
                      <a:prstDash val="sysDash"/>
                      <a:round/>
                      <a:headEnd type="none" w="med" len="med"/>
                      <a:tailEnd type="none" w="med" len="med"/>
                    </a:lnT>
                    <a:lnB w="12700" cap="flat" cmpd="sng" algn="ctr">
                      <a:solidFill>
                        <a:srgbClr val="B99933"/>
                      </a:solidFill>
                      <a:prstDash val="sysDash"/>
                      <a:round/>
                      <a:headEnd type="none" w="med" len="med"/>
                      <a:tailEnd type="none" w="med" len="med"/>
                    </a:lnB>
                    <a:noFill/>
                  </a:tcPr>
                </a:tc>
                <a:tc>
                  <a:txBody>
                    <a:bodyPr/>
                    <a:lstStyle/>
                    <a:p>
                      <a:pPr algn="r" rtl="1"/>
                      <a:r>
                        <a:rPr lang="ar-KW" sz="1400" b="0" kern="1200" dirty="0" smtClean="0">
                          <a:solidFill>
                            <a:schemeClr val="tx2"/>
                          </a:solidFill>
                          <a:latin typeface="+mn-lt"/>
                          <a:ea typeface="+mn-ea"/>
                          <a:cs typeface="mohammad bold art 1" pitchFamily="2" charset="-78"/>
                        </a:rPr>
                        <a:t>نصاب جمعية حملة الوحدات</a:t>
                      </a:r>
                      <a:endParaRPr lang="en-US" sz="1400" b="0" kern="1200" dirty="0">
                        <a:solidFill>
                          <a:schemeClr val="tx2"/>
                        </a:solidFill>
                        <a:latin typeface="+mn-lt"/>
                        <a:ea typeface="+mn-ea"/>
                        <a:cs typeface="mohammad bold art 1" pitchFamily="2" charset="-78"/>
                      </a:endParaRPr>
                    </a:p>
                  </a:txBody>
                  <a:tcPr marL="99060" marR="99060">
                    <a:lnL w="12700" cap="flat" cmpd="sng" algn="ctr">
                      <a:solidFill>
                        <a:srgbClr val="B99933"/>
                      </a:solidFill>
                      <a:prstDash val="sysDash"/>
                      <a:round/>
                      <a:headEnd type="none" w="med" len="med"/>
                      <a:tailEnd type="none" w="med" len="med"/>
                    </a:lnL>
                    <a:lnR w="12700" cap="flat" cmpd="sng" algn="ctr">
                      <a:solidFill>
                        <a:srgbClr val="B99933"/>
                      </a:solidFill>
                      <a:prstDash val="sysDash"/>
                      <a:round/>
                      <a:headEnd type="none" w="med" len="med"/>
                      <a:tailEnd type="none" w="med" len="med"/>
                    </a:lnR>
                    <a:lnT w="12700" cap="flat" cmpd="sng" algn="ctr">
                      <a:solidFill>
                        <a:srgbClr val="B99933"/>
                      </a:solidFill>
                      <a:prstDash val="sysDash"/>
                      <a:round/>
                      <a:headEnd type="none" w="med" len="med"/>
                      <a:tailEnd type="none" w="med" len="med"/>
                    </a:lnT>
                    <a:lnB w="12700" cap="flat" cmpd="sng" algn="ctr">
                      <a:solidFill>
                        <a:srgbClr val="B99933"/>
                      </a:solidFill>
                      <a:prstDash val="sysDash"/>
                      <a:round/>
                      <a:headEnd type="none" w="med" len="med"/>
                      <a:tailEnd type="none" w="med" len="med"/>
                    </a:lnB>
                    <a:noFill/>
                  </a:tcPr>
                </a:tc>
                <a:tc>
                  <a:txBody>
                    <a:bodyPr/>
                    <a:lstStyle/>
                    <a:p>
                      <a:pPr marL="0" algn="r" defTabSz="914400" rtl="1" eaLnBrk="1" latinLnBrk="0" hangingPunct="1"/>
                      <a:r>
                        <a:rPr lang="ar-KW" sz="1400" b="0" kern="1200" dirty="0" smtClean="0">
                          <a:solidFill>
                            <a:schemeClr val="tx2"/>
                          </a:solidFill>
                          <a:latin typeface="+mn-lt"/>
                          <a:ea typeface="+mn-ea"/>
                          <a:cs typeface="mohammad bold art 1" pitchFamily="2" charset="-78"/>
                        </a:rPr>
                        <a:t>2-35-9</a:t>
                      </a:r>
                      <a:endParaRPr lang="en-US" sz="1400" b="0" kern="1200" dirty="0">
                        <a:solidFill>
                          <a:schemeClr val="tx2"/>
                        </a:solidFill>
                        <a:latin typeface="+mn-lt"/>
                        <a:ea typeface="+mn-ea"/>
                        <a:cs typeface="mohammad bold art 1" pitchFamily="2" charset="-78"/>
                      </a:endParaRPr>
                    </a:p>
                  </a:txBody>
                  <a:tcPr marL="99060" marR="99060">
                    <a:lnL w="12700" cap="flat" cmpd="sng" algn="ctr">
                      <a:solidFill>
                        <a:srgbClr val="B99933"/>
                      </a:solidFill>
                      <a:prstDash val="sysDash"/>
                      <a:round/>
                      <a:headEnd type="none" w="med" len="med"/>
                      <a:tailEnd type="none" w="med" len="med"/>
                    </a:lnL>
                    <a:lnT w="12700" cap="flat" cmpd="sng" algn="ctr">
                      <a:solidFill>
                        <a:srgbClr val="B99933"/>
                      </a:solidFill>
                      <a:prstDash val="sysDash"/>
                      <a:round/>
                      <a:headEnd type="none" w="med" len="med"/>
                      <a:tailEnd type="none" w="med" len="med"/>
                    </a:lnT>
                    <a:lnB w="12700" cap="flat" cmpd="sng" algn="ctr">
                      <a:solidFill>
                        <a:srgbClr val="B99933"/>
                      </a:solidFill>
                      <a:prstDash val="sysDash"/>
                      <a:round/>
                      <a:headEnd type="none" w="med" len="med"/>
                      <a:tailEnd type="none" w="med" len="med"/>
                    </a:lnB>
                    <a:noFill/>
                  </a:tcPr>
                </a:tc>
              </a:tr>
            </a:tbl>
          </a:graphicData>
        </a:graphic>
      </p:graphicFrame>
    </p:spTree>
    <p:extLst>
      <p:ext uri="{BB962C8B-B14F-4D97-AF65-F5344CB8AC3E}">
        <p14:creationId xmlns:p14="http://schemas.microsoft.com/office/powerpoint/2010/main" val="179532671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6" y="274638"/>
            <a:ext cx="5876925" cy="1143000"/>
          </a:xfrm>
        </p:spPr>
        <p:txBody>
          <a:bodyPr>
            <a:normAutofit/>
          </a:bodyPr>
          <a:lstStyle/>
          <a:p>
            <a:pPr lvl="0" algn="r" rtl="1" fontAlgn="base">
              <a:spcAft>
                <a:spcPct val="0"/>
              </a:spcAft>
            </a:pPr>
            <a:r>
              <a:rPr lang="ar-KW" sz="3600" b="1" dirty="0" smtClean="0">
                <a:solidFill>
                  <a:schemeClr val="tx2"/>
                </a:solidFill>
                <a:latin typeface="Sakkal Majalla" pitchFamily="2" charset="-78"/>
                <a:cs typeface="mohammad bold art 1" pitchFamily="2" charset="-78"/>
              </a:rPr>
              <a:t>تعيين مدير بديل</a:t>
            </a:r>
            <a:endParaRPr lang="en-US" sz="3600" b="1" dirty="0">
              <a:solidFill>
                <a:schemeClr val="tx2"/>
              </a:solidFill>
              <a:latin typeface="Sakkal Majalla" pitchFamily="2" charset="-78"/>
              <a:cs typeface="mohammad bold art 1" pitchFamily="2" charset="-78"/>
            </a:endParaRPr>
          </a:p>
        </p:txBody>
      </p:sp>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rPr>
              <a:pPr/>
              <a:t>8</a:t>
            </a:fld>
            <a:endParaRPr lang="en-US" dirty="0">
              <a:solidFill>
                <a:prstClr val="black">
                  <a:tint val="75000"/>
                </a:prstClr>
              </a:solidFill>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90"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graphicFrame>
        <p:nvGraphicFramePr>
          <p:cNvPr id="8" name="Table 7"/>
          <p:cNvGraphicFramePr>
            <a:graphicFrameLocks noGrp="1"/>
          </p:cNvGraphicFramePr>
          <p:nvPr>
            <p:extLst>
              <p:ext uri="{D42A27DB-BD31-4B8C-83A1-F6EECF244321}">
                <p14:modId xmlns:p14="http://schemas.microsoft.com/office/powerpoint/2010/main" val="407597128"/>
              </p:ext>
            </p:extLst>
          </p:nvPr>
        </p:nvGraphicFramePr>
        <p:xfrm>
          <a:off x="395536" y="1556789"/>
          <a:ext cx="8136904" cy="1620866"/>
        </p:xfrm>
        <a:graphic>
          <a:graphicData uri="http://schemas.openxmlformats.org/drawingml/2006/table">
            <a:tbl>
              <a:tblPr firstRow="1" bandRow="1">
                <a:tableStyleId>{5C22544A-7EE6-4342-B048-85BDC9FD1C3A}</a:tableStyleId>
              </a:tblPr>
              <a:tblGrid>
                <a:gridCol w="4687145"/>
                <a:gridCol w="2577948"/>
                <a:gridCol w="871811"/>
              </a:tblGrid>
              <a:tr h="810433">
                <a:tc>
                  <a:txBody>
                    <a:bodyPr/>
                    <a:lstStyle/>
                    <a:p>
                      <a:pPr marL="0" marR="0" indent="0" algn="ctr" defTabSz="914400" rtl="1" eaLnBrk="1" fontAlgn="auto" latinLnBrk="0" hangingPunct="1">
                        <a:lnSpc>
                          <a:spcPct val="100000"/>
                        </a:lnSpc>
                        <a:spcBef>
                          <a:spcPts val="0"/>
                        </a:spcBef>
                        <a:spcAft>
                          <a:spcPts val="0"/>
                        </a:spcAft>
                        <a:buClrTx/>
                        <a:buSzTx/>
                        <a:buFontTx/>
                        <a:buNone/>
                        <a:tabLst/>
                        <a:defRPr/>
                      </a:pPr>
                      <a:r>
                        <a:rPr lang="ar-KW" sz="1600" b="1" kern="1200" dirty="0" smtClean="0">
                          <a:solidFill>
                            <a:schemeClr val="bg1"/>
                          </a:solidFill>
                          <a:latin typeface="+mn-lt"/>
                          <a:ea typeface="+mn-ea"/>
                          <a:cs typeface="mohammad bold art 1" pitchFamily="2" charset="-78"/>
                        </a:rPr>
                        <a:t>الأثر المترتب</a:t>
                      </a:r>
                      <a:endParaRPr lang="en-US" sz="1600" b="1" kern="1200" dirty="0" smtClean="0">
                        <a:solidFill>
                          <a:schemeClr val="bg1"/>
                        </a:solidFill>
                        <a:latin typeface="+mn-lt"/>
                        <a:ea typeface="+mn-ea"/>
                        <a:cs typeface="mohammad bold art 1" pitchFamily="2" charset="-78"/>
                      </a:endParaRPr>
                    </a:p>
                  </a:txBody>
                  <a:tcPr marL="99060" marR="99060">
                    <a:lnR w="12700" cap="flat" cmpd="sng" algn="ctr">
                      <a:solidFill>
                        <a:srgbClr val="B99933"/>
                      </a:solidFill>
                      <a:prstDash val="sysDash"/>
                      <a:round/>
                      <a:headEnd type="none" w="med" len="med"/>
                      <a:tailEnd type="none" w="med" len="med"/>
                    </a:lnR>
                    <a:lnT w="12700" cap="flat" cmpd="sng" algn="ctr">
                      <a:solidFill>
                        <a:srgbClr val="B99933"/>
                      </a:solidFill>
                      <a:prstDash val="sysDash"/>
                      <a:round/>
                      <a:headEnd type="none" w="med" len="med"/>
                      <a:tailEnd type="none" w="med" len="med"/>
                    </a:lnT>
                    <a:lnB w="12700" cap="flat" cmpd="sng" algn="ctr">
                      <a:solidFill>
                        <a:srgbClr val="B99933"/>
                      </a:solidFill>
                      <a:prstDash val="sysDash"/>
                      <a:round/>
                      <a:headEnd type="none" w="med" len="med"/>
                      <a:tailEnd type="none" w="med" len="med"/>
                    </a:lnB>
                    <a:solidFill>
                      <a:schemeClr val="accent1">
                        <a:lumMod val="50000"/>
                      </a:schemeClr>
                    </a:solidFill>
                  </a:tcPr>
                </a:tc>
                <a:tc>
                  <a:txBody>
                    <a:bodyPr/>
                    <a:lstStyle/>
                    <a:p>
                      <a:pPr marL="0" marR="0" indent="0" algn="ctr" defTabSz="914400" rtl="1" eaLnBrk="1" fontAlgn="auto" latinLnBrk="0" hangingPunct="1">
                        <a:lnSpc>
                          <a:spcPct val="100000"/>
                        </a:lnSpc>
                        <a:spcBef>
                          <a:spcPts val="0"/>
                        </a:spcBef>
                        <a:spcAft>
                          <a:spcPts val="0"/>
                        </a:spcAft>
                        <a:buClrTx/>
                        <a:buSzTx/>
                        <a:buFontTx/>
                        <a:buNone/>
                        <a:tabLst/>
                        <a:defRPr/>
                      </a:pPr>
                      <a:r>
                        <a:rPr lang="ar-KW" sz="1600" b="1" kern="1200" dirty="0" smtClean="0">
                          <a:solidFill>
                            <a:schemeClr val="bg1"/>
                          </a:solidFill>
                          <a:latin typeface="+mn-lt"/>
                          <a:ea typeface="+mn-ea"/>
                          <a:cs typeface="mohammad bold art 1" pitchFamily="2" charset="-78"/>
                        </a:rPr>
                        <a:t>التغيير الجوهري</a:t>
                      </a:r>
                      <a:endParaRPr lang="en-US" sz="1600" b="1" kern="1200" dirty="0" smtClean="0">
                        <a:solidFill>
                          <a:schemeClr val="bg1"/>
                        </a:solidFill>
                        <a:latin typeface="+mn-lt"/>
                        <a:ea typeface="+mn-ea"/>
                        <a:cs typeface="mohammad bold art 1" pitchFamily="2" charset="-78"/>
                      </a:endParaRPr>
                    </a:p>
                  </a:txBody>
                  <a:tcPr marL="99060" marR="99060">
                    <a:lnL w="12700" cap="flat" cmpd="sng" algn="ctr">
                      <a:solidFill>
                        <a:srgbClr val="B99933"/>
                      </a:solidFill>
                      <a:prstDash val="sysDash"/>
                      <a:round/>
                      <a:headEnd type="none" w="med" len="med"/>
                      <a:tailEnd type="none" w="med" len="med"/>
                    </a:lnL>
                    <a:lnR w="12700" cap="flat" cmpd="sng" algn="ctr">
                      <a:solidFill>
                        <a:srgbClr val="B99933"/>
                      </a:solidFill>
                      <a:prstDash val="sysDash"/>
                      <a:round/>
                      <a:headEnd type="none" w="med" len="med"/>
                      <a:tailEnd type="none" w="med" len="med"/>
                    </a:lnR>
                    <a:lnT w="12700" cap="flat" cmpd="sng" algn="ctr">
                      <a:solidFill>
                        <a:srgbClr val="B99933"/>
                      </a:solidFill>
                      <a:prstDash val="sysDash"/>
                      <a:round/>
                      <a:headEnd type="none" w="med" len="med"/>
                      <a:tailEnd type="none" w="med" len="med"/>
                    </a:lnT>
                    <a:lnB w="12700" cap="flat" cmpd="sng" algn="ctr">
                      <a:solidFill>
                        <a:srgbClr val="B99933"/>
                      </a:solidFill>
                      <a:prstDash val="sysDash"/>
                      <a:round/>
                      <a:headEnd type="none" w="med" len="med"/>
                      <a:tailEnd type="none" w="med" len="med"/>
                    </a:lnB>
                    <a:solidFill>
                      <a:schemeClr val="accent1">
                        <a:lumMod val="50000"/>
                      </a:schemeClr>
                    </a:solidFill>
                  </a:tcPr>
                </a:tc>
                <a:tc>
                  <a:txBody>
                    <a:bodyPr/>
                    <a:lstStyle/>
                    <a:p>
                      <a:pPr marL="0" marR="0" indent="0" algn="ctr" defTabSz="914400" rtl="1" eaLnBrk="1" fontAlgn="auto" latinLnBrk="0" hangingPunct="1">
                        <a:lnSpc>
                          <a:spcPct val="100000"/>
                        </a:lnSpc>
                        <a:spcBef>
                          <a:spcPts val="0"/>
                        </a:spcBef>
                        <a:spcAft>
                          <a:spcPts val="0"/>
                        </a:spcAft>
                        <a:buClrTx/>
                        <a:buSzTx/>
                        <a:buFontTx/>
                        <a:buNone/>
                        <a:tabLst/>
                        <a:defRPr/>
                      </a:pPr>
                      <a:r>
                        <a:rPr lang="ar-KW" sz="1600" b="1" kern="1200" dirty="0" smtClean="0">
                          <a:solidFill>
                            <a:schemeClr val="bg1"/>
                          </a:solidFill>
                          <a:latin typeface="+mn-lt"/>
                          <a:ea typeface="+mn-ea"/>
                          <a:cs typeface="mohammad bold art 1" pitchFamily="2" charset="-78"/>
                        </a:rPr>
                        <a:t>رقم المادة</a:t>
                      </a:r>
                      <a:endParaRPr lang="en-US" sz="1600" b="1" kern="1200" dirty="0" smtClean="0">
                        <a:solidFill>
                          <a:schemeClr val="bg1"/>
                        </a:solidFill>
                        <a:latin typeface="+mn-lt"/>
                        <a:ea typeface="+mn-ea"/>
                        <a:cs typeface="mohammad bold art 1" pitchFamily="2" charset="-78"/>
                      </a:endParaRPr>
                    </a:p>
                  </a:txBody>
                  <a:tcPr marL="99060" marR="99060">
                    <a:lnL w="12700" cap="flat" cmpd="sng" algn="ctr">
                      <a:solidFill>
                        <a:srgbClr val="B99933"/>
                      </a:solidFill>
                      <a:prstDash val="sysDash"/>
                      <a:round/>
                      <a:headEnd type="none" w="med" len="med"/>
                      <a:tailEnd type="none" w="med" len="med"/>
                    </a:lnL>
                    <a:lnT w="12700" cap="flat" cmpd="sng" algn="ctr">
                      <a:solidFill>
                        <a:srgbClr val="B99933"/>
                      </a:solidFill>
                      <a:prstDash val="sysDash"/>
                      <a:round/>
                      <a:headEnd type="none" w="med" len="med"/>
                      <a:tailEnd type="none" w="med" len="med"/>
                    </a:lnT>
                    <a:lnB w="12700" cap="flat" cmpd="sng" algn="ctr">
                      <a:solidFill>
                        <a:srgbClr val="B99933"/>
                      </a:solidFill>
                      <a:prstDash val="sysDash"/>
                      <a:round/>
                      <a:headEnd type="none" w="med" len="med"/>
                      <a:tailEnd type="none" w="med" len="med"/>
                    </a:lnB>
                    <a:solidFill>
                      <a:schemeClr val="accent1">
                        <a:lumMod val="50000"/>
                      </a:schemeClr>
                    </a:solidFill>
                  </a:tcPr>
                </a:tc>
              </a:tr>
              <a:tr h="810433">
                <a:tc>
                  <a:txBody>
                    <a:bodyPr/>
                    <a:lstStyle/>
                    <a:p>
                      <a:pPr algn="just" rtl="1"/>
                      <a:r>
                        <a:rPr lang="ar-KW" sz="1400" b="0" i="0" u="none" strike="noStrike" baseline="0" dirty="0" smtClean="0">
                          <a:solidFill>
                            <a:schemeClr val="tx2"/>
                          </a:solidFill>
                          <a:latin typeface="DiwanMuna-Bold"/>
                          <a:cs typeface="mohammad bold art 1" pitchFamily="2" charset="-78"/>
                        </a:rPr>
                        <a:t>ألا يكون مدير الصندوق البديل مديراً لصندوق آخر </a:t>
                      </a:r>
                      <a:r>
                        <a:rPr lang="ar-KW" sz="1400" b="1" i="0" u="sng" strike="noStrike" baseline="0" dirty="0" smtClean="0">
                          <a:solidFill>
                            <a:schemeClr val="tx2"/>
                          </a:solidFill>
                          <a:latin typeface="DiwanMuna-Bold"/>
                          <a:cs typeface="mohammad bold art 1" pitchFamily="2" charset="-78"/>
                        </a:rPr>
                        <a:t>مماثلاَ من حيث الأهداف</a:t>
                      </a:r>
                      <a:r>
                        <a:rPr lang="en-US" sz="1400" b="1" i="0" u="sng" strike="noStrike" baseline="0" dirty="0" smtClean="0">
                          <a:solidFill>
                            <a:schemeClr val="tx2"/>
                          </a:solidFill>
                          <a:latin typeface="DiwanMuna-Bold"/>
                          <a:cs typeface="mohammad bold art 1" pitchFamily="2" charset="-78"/>
                        </a:rPr>
                        <a:t> </a:t>
                      </a:r>
                      <a:r>
                        <a:rPr lang="ar-KW" sz="1400" b="1" i="0" u="sng" strike="noStrike" baseline="0" dirty="0" smtClean="0">
                          <a:solidFill>
                            <a:schemeClr val="tx2"/>
                          </a:solidFill>
                          <a:latin typeface="DiwanMuna-Bold"/>
                          <a:cs typeface="mohammad bold art 1" pitchFamily="2" charset="-78"/>
                        </a:rPr>
                        <a:t>والسياسات والأنشطة وشريحة المستثمرين المستهدفة للصندوق</a:t>
                      </a:r>
                      <a:r>
                        <a:rPr lang="ar-KW" sz="1400" b="0" i="0" u="none" strike="noStrike" baseline="0" dirty="0" smtClean="0">
                          <a:solidFill>
                            <a:schemeClr val="tx2"/>
                          </a:solidFill>
                          <a:latin typeface="DiwanMuna-Bold"/>
                          <a:cs typeface="mohammad bold art 1" pitchFamily="2" charset="-78"/>
                        </a:rPr>
                        <a:t>، ما لم يكن</a:t>
                      </a:r>
                      <a:r>
                        <a:rPr lang="en-US" sz="1400" b="0" i="0" u="none" strike="noStrike" baseline="0" dirty="0" smtClean="0">
                          <a:solidFill>
                            <a:schemeClr val="tx2"/>
                          </a:solidFill>
                          <a:latin typeface="DiwanMuna-Bold"/>
                          <a:cs typeface="mohammad bold art 1" pitchFamily="2" charset="-78"/>
                        </a:rPr>
                        <a:t> </a:t>
                      </a:r>
                      <a:r>
                        <a:rPr lang="ar-KW" sz="1400" b="0" i="0" u="none" strike="noStrike" baseline="0" dirty="0" smtClean="0">
                          <a:solidFill>
                            <a:schemeClr val="tx2"/>
                          </a:solidFill>
                          <a:latin typeface="DiwanMuna-Bold"/>
                          <a:cs typeface="mohammad bold art 1" pitchFamily="2" charset="-78"/>
                        </a:rPr>
                        <a:t>الصندوق مغلقاً وقام باستيفاء رأس ماله.</a:t>
                      </a:r>
                      <a:endParaRPr lang="en-US" sz="1400" b="0" kern="1200" dirty="0">
                        <a:solidFill>
                          <a:schemeClr val="tx2"/>
                        </a:solidFill>
                        <a:latin typeface="+mn-lt"/>
                        <a:ea typeface="+mn-ea"/>
                        <a:cs typeface="mohammad bold art 1" pitchFamily="2" charset="-78"/>
                      </a:endParaRPr>
                    </a:p>
                  </a:txBody>
                  <a:tcPr marL="99060" marR="99060">
                    <a:lnR w="12700" cap="flat" cmpd="sng" algn="ctr">
                      <a:solidFill>
                        <a:srgbClr val="B99933"/>
                      </a:solidFill>
                      <a:prstDash val="sysDash"/>
                      <a:round/>
                      <a:headEnd type="none" w="med" len="med"/>
                      <a:tailEnd type="none" w="med" len="med"/>
                    </a:lnR>
                    <a:lnT w="12700" cap="flat" cmpd="sng" algn="ctr">
                      <a:solidFill>
                        <a:srgbClr val="B99933"/>
                      </a:solidFill>
                      <a:prstDash val="sysDash"/>
                      <a:round/>
                      <a:headEnd type="none" w="med" len="med"/>
                      <a:tailEnd type="none" w="med" len="med"/>
                    </a:lnT>
                    <a:lnB w="12700" cap="flat" cmpd="sng" algn="ctr">
                      <a:solidFill>
                        <a:srgbClr val="B99933"/>
                      </a:solidFill>
                      <a:prstDash val="sysDash"/>
                      <a:round/>
                      <a:headEnd type="none" w="med" len="med"/>
                      <a:tailEnd type="none" w="med" len="med"/>
                    </a:lnB>
                    <a:noFill/>
                  </a:tcPr>
                </a:tc>
                <a:tc>
                  <a:txBody>
                    <a:bodyPr/>
                    <a:lstStyle/>
                    <a:p>
                      <a:pPr algn="just" rtl="1"/>
                      <a:r>
                        <a:rPr lang="ar-KW" sz="1400" b="0" kern="1200" dirty="0" smtClean="0">
                          <a:solidFill>
                            <a:schemeClr val="tx2"/>
                          </a:solidFill>
                          <a:latin typeface="+mn-lt"/>
                          <a:ea typeface="+mn-ea"/>
                          <a:cs typeface="mohammad bold art 1" pitchFamily="2" charset="-78"/>
                        </a:rPr>
                        <a:t>تم تعديل أحد</a:t>
                      </a:r>
                      <a:r>
                        <a:rPr lang="ar-KW" sz="1400" b="0" kern="1200" baseline="0" dirty="0" smtClean="0">
                          <a:solidFill>
                            <a:schemeClr val="tx2"/>
                          </a:solidFill>
                          <a:latin typeface="+mn-lt"/>
                          <a:ea typeface="+mn-ea"/>
                          <a:cs typeface="mohammad bold art 1" pitchFamily="2" charset="-78"/>
                        </a:rPr>
                        <a:t> ضوابط اختيار مدير بديل للصندوق</a:t>
                      </a:r>
                      <a:endParaRPr lang="ar-KW" sz="1400" b="0" kern="1200" dirty="0" smtClean="0">
                        <a:solidFill>
                          <a:schemeClr val="tx2"/>
                        </a:solidFill>
                        <a:latin typeface="+mn-lt"/>
                        <a:ea typeface="+mn-ea"/>
                        <a:cs typeface="mohammad bold art 1" pitchFamily="2" charset="-78"/>
                      </a:endParaRPr>
                    </a:p>
                  </a:txBody>
                  <a:tcPr marL="99060" marR="99060">
                    <a:lnL w="12700" cap="flat" cmpd="sng" algn="ctr">
                      <a:solidFill>
                        <a:srgbClr val="B99933"/>
                      </a:solidFill>
                      <a:prstDash val="sysDash"/>
                      <a:round/>
                      <a:headEnd type="none" w="med" len="med"/>
                      <a:tailEnd type="none" w="med" len="med"/>
                    </a:lnL>
                    <a:lnR w="12700" cap="flat" cmpd="sng" algn="ctr">
                      <a:solidFill>
                        <a:srgbClr val="B99933"/>
                      </a:solidFill>
                      <a:prstDash val="sysDash"/>
                      <a:round/>
                      <a:headEnd type="none" w="med" len="med"/>
                      <a:tailEnd type="none" w="med" len="med"/>
                    </a:lnR>
                    <a:lnT w="12700" cap="flat" cmpd="sng" algn="ctr">
                      <a:solidFill>
                        <a:srgbClr val="B99933"/>
                      </a:solidFill>
                      <a:prstDash val="sysDash"/>
                      <a:round/>
                      <a:headEnd type="none" w="med" len="med"/>
                      <a:tailEnd type="none" w="med" len="med"/>
                    </a:lnT>
                    <a:lnB w="12700" cap="flat" cmpd="sng" algn="ctr">
                      <a:solidFill>
                        <a:srgbClr val="B99933"/>
                      </a:solidFill>
                      <a:prstDash val="sysDash"/>
                      <a:round/>
                      <a:headEnd type="none" w="med" len="med"/>
                      <a:tailEnd type="none" w="med" len="med"/>
                    </a:lnB>
                    <a:noFill/>
                  </a:tcPr>
                </a:tc>
                <a:tc>
                  <a:txBody>
                    <a:bodyPr/>
                    <a:lstStyle/>
                    <a:p>
                      <a:pPr marL="0" algn="r" defTabSz="914400" rtl="1" eaLnBrk="1" latinLnBrk="0" hangingPunct="1"/>
                      <a:r>
                        <a:rPr lang="ar-KW" sz="1400" b="0" kern="1200" dirty="0" smtClean="0">
                          <a:solidFill>
                            <a:schemeClr val="tx2"/>
                          </a:solidFill>
                          <a:latin typeface="+mn-lt"/>
                          <a:ea typeface="+mn-ea"/>
                          <a:cs typeface="mohammad bold art 1" pitchFamily="2" charset="-78"/>
                        </a:rPr>
                        <a:t>2-35-13</a:t>
                      </a:r>
                    </a:p>
                  </a:txBody>
                  <a:tcPr marL="99060" marR="99060">
                    <a:lnL w="12700" cap="flat" cmpd="sng" algn="ctr">
                      <a:solidFill>
                        <a:srgbClr val="B99933"/>
                      </a:solidFill>
                      <a:prstDash val="sysDash"/>
                      <a:round/>
                      <a:headEnd type="none" w="med" len="med"/>
                      <a:tailEnd type="none" w="med" len="med"/>
                    </a:lnL>
                    <a:lnT w="12700" cap="flat" cmpd="sng" algn="ctr">
                      <a:solidFill>
                        <a:srgbClr val="B99933"/>
                      </a:solidFill>
                      <a:prstDash val="sysDash"/>
                      <a:round/>
                      <a:headEnd type="none" w="med" len="med"/>
                      <a:tailEnd type="none" w="med" len="med"/>
                    </a:lnT>
                    <a:lnB w="12700" cap="flat" cmpd="sng" algn="ctr">
                      <a:solidFill>
                        <a:srgbClr val="B99933"/>
                      </a:solidFill>
                      <a:prstDash val="sysDash"/>
                      <a:round/>
                      <a:headEnd type="none" w="med" len="med"/>
                      <a:tailEnd type="none" w="med" len="med"/>
                    </a:lnB>
                    <a:noFill/>
                  </a:tcPr>
                </a:tc>
              </a:tr>
            </a:tbl>
          </a:graphicData>
        </a:graphic>
      </p:graphicFrame>
    </p:spTree>
    <p:extLst>
      <p:ext uri="{BB962C8B-B14F-4D97-AF65-F5344CB8AC3E}">
        <p14:creationId xmlns:p14="http://schemas.microsoft.com/office/powerpoint/2010/main" val="259335869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6" y="274638"/>
            <a:ext cx="5876925" cy="1143000"/>
          </a:xfrm>
        </p:spPr>
        <p:txBody>
          <a:bodyPr>
            <a:normAutofit/>
          </a:bodyPr>
          <a:lstStyle/>
          <a:p>
            <a:pPr lvl="0" algn="r" rtl="1" fontAlgn="base">
              <a:spcAft>
                <a:spcPct val="0"/>
              </a:spcAft>
            </a:pPr>
            <a:r>
              <a:rPr lang="ar-KW" sz="3000" b="1" dirty="0" smtClean="0">
                <a:solidFill>
                  <a:schemeClr val="tx2"/>
                </a:solidFill>
                <a:latin typeface="Sakkal Majalla" pitchFamily="2" charset="-78"/>
                <a:cs typeface="mohammad bold art 1" pitchFamily="2" charset="-78"/>
              </a:rPr>
              <a:t>حالات انقضاء الصندوق والتصفية</a:t>
            </a:r>
            <a:endParaRPr lang="en-US" sz="3000" b="1" dirty="0">
              <a:solidFill>
                <a:schemeClr val="tx2"/>
              </a:solidFill>
              <a:latin typeface="Sakkal Majalla" pitchFamily="2" charset="-78"/>
              <a:cs typeface="mohammad bold art 1" pitchFamily="2" charset="-78"/>
            </a:endParaRPr>
          </a:p>
        </p:txBody>
      </p:sp>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rPr>
              <a:pPr/>
              <a:t>9</a:t>
            </a:fld>
            <a:endParaRPr lang="en-US" dirty="0">
              <a:solidFill>
                <a:prstClr val="black">
                  <a:tint val="75000"/>
                </a:prstClr>
              </a:solidFill>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40535" y="388938"/>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90"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graphicFrame>
        <p:nvGraphicFramePr>
          <p:cNvPr id="3" name="Diagram 2"/>
          <p:cNvGraphicFramePr/>
          <p:nvPr>
            <p:extLst>
              <p:ext uri="{D42A27DB-BD31-4B8C-83A1-F6EECF244321}">
                <p14:modId xmlns:p14="http://schemas.microsoft.com/office/powerpoint/2010/main" val="1589540957"/>
              </p:ext>
            </p:extLst>
          </p:nvPr>
        </p:nvGraphicFramePr>
        <p:xfrm>
          <a:off x="419833" y="1394421"/>
          <a:ext cx="8058692" cy="4822654"/>
        </p:xfrm>
        <a:graphic>
          <a:graphicData uri="http://schemas.openxmlformats.org/drawingml/2006/diagram">
            <dgm:relIds xmlns:dgm="http://schemas.openxmlformats.org/drawingml/2006/diagram" xmlns:r="http://schemas.openxmlformats.org/officeDocument/2006/relationships" r:dm="rId5" r:lo="rId6" r:qs="rId7" r:cs="rId8"/>
          </a:graphicData>
        </a:graphic>
      </p:graphicFrame>
      <p:sp>
        <p:nvSpPr>
          <p:cNvPr id="13" name="TextBox 12"/>
          <p:cNvSpPr txBox="1"/>
          <p:nvPr/>
        </p:nvSpPr>
        <p:spPr>
          <a:xfrm>
            <a:off x="683568" y="2309838"/>
            <a:ext cx="2727923" cy="2716128"/>
          </a:xfrm>
          <a:prstGeom prst="rect">
            <a:avLst/>
          </a:prstGeom>
        </p:spPr>
        <p:style>
          <a:lnRef idx="1">
            <a:schemeClr val="accent1"/>
          </a:lnRef>
          <a:fillRef idx="2">
            <a:schemeClr val="accent1"/>
          </a:fillRef>
          <a:effectRef idx="1">
            <a:schemeClr val="accent1"/>
          </a:effectRef>
          <a:fontRef idx="minor">
            <a:schemeClr val="dk1"/>
          </a:fontRef>
        </p:style>
        <p:txBody>
          <a:bodyPr wrap="square" rtlCol="0">
            <a:spAutoFit/>
          </a:bodyPr>
          <a:lstStyle/>
          <a:p>
            <a:pPr lvl="0" algn="r" rtl="1"/>
            <a:r>
              <a:rPr lang="ar-KW" sz="1600" b="1" u="sng" dirty="0">
                <a:solidFill>
                  <a:schemeClr val="tx2"/>
                </a:solidFill>
                <a:cs typeface="mohammad bold art 1" pitchFamily="2" charset="-78"/>
              </a:rPr>
              <a:t>في حال كانت التصفية من ضمن الأحوال التالية</a:t>
            </a:r>
            <a:r>
              <a:rPr lang="ar-KW" sz="1600" b="1" u="sng" dirty="0" smtClean="0">
                <a:solidFill>
                  <a:schemeClr val="tx2"/>
                </a:solidFill>
                <a:cs typeface="mohammad bold art 1" pitchFamily="2" charset="-78"/>
              </a:rPr>
              <a:t>:</a:t>
            </a:r>
            <a:endParaRPr lang="en-US" sz="1600" b="1" u="sng" dirty="0" smtClean="0">
              <a:solidFill>
                <a:schemeClr val="tx2"/>
              </a:solidFill>
              <a:cs typeface="mohammad bold art 1" pitchFamily="2" charset="-78"/>
            </a:endParaRPr>
          </a:p>
          <a:p>
            <a:pPr lvl="0" algn="r" rtl="1"/>
            <a:endParaRPr lang="en-US" sz="1600" b="1" u="sng" dirty="0" smtClean="0">
              <a:solidFill>
                <a:schemeClr val="tx2"/>
              </a:solidFill>
              <a:cs typeface="mohammad bold art 1" pitchFamily="2" charset="-78"/>
            </a:endParaRPr>
          </a:p>
          <a:p>
            <a:pPr marL="342900" lvl="0" indent="-342900" algn="r" rtl="1">
              <a:buFont typeface="+mj-lt"/>
              <a:buAutoNum type="arabicPeriod" startAt="5"/>
            </a:pPr>
            <a:r>
              <a:rPr lang="ar-KW" sz="1400" dirty="0" smtClean="0">
                <a:solidFill>
                  <a:schemeClr val="tx2"/>
                </a:solidFill>
                <a:cs typeface="mohammad bold art 1" pitchFamily="2" charset="-78"/>
              </a:rPr>
              <a:t>صدور </a:t>
            </a:r>
            <a:r>
              <a:rPr lang="ar-KW" sz="1400" dirty="0">
                <a:solidFill>
                  <a:schemeClr val="tx2"/>
                </a:solidFill>
                <a:cs typeface="mohammad bold art 1" pitchFamily="2" charset="-78"/>
              </a:rPr>
              <a:t>قرار من الهيئة بإلغاء ترخيص </a:t>
            </a:r>
            <a:r>
              <a:rPr lang="ar-KW" sz="1400" dirty="0" smtClean="0">
                <a:solidFill>
                  <a:schemeClr val="tx2"/>
                </a:solidFill>
                <a:cs typeface="mohammad bold art 1" pitchFamily="2" charset="-78"/>
              </a:rPr>
              <a:t>الصندوق.</a:t>
            </a:r>
            <a:endParaRPr lang="en-US" sz="1400" dirty="0" smtClean="0">
              <a:solidFill>
                <a:schemeClr val="tx2"/>
              </a:solidFill>
              <a:cs typeface="mohammad bold art 1" pitchFamily="2" charset="-78"/>
            </a:endParaRPr>
          </a:p>
          <a:p>
            <a:pPr marL="342900" lvl="0" indent="-342900" algn="r" rtl="1">
              <a:buFont typeface="+mj-lt"/>
              <a:buAutoNum type="arabicPeriod" startAt="5"/>
            </a:pPr>
            <a:r>
              <a:rPr lang="ar-KW" sz="1400" dirty="0" smtClean="0">
                <a:solidFill>
                  <a:schemeClr val="tx2"/>
                </a:solidFill>
                <a:cs typeface="mohammad bold art 1" pitchFamily="2" charset="-78"/>
              </a:rPr>
              <a:t>صدور </a:t>
            </a:r>
            <a:r>
              <a:rPr lang="ar-KW" sz="1400" dirty="0">
                <a:solidFill>
                  <a:schemeClr val="tx2"/>
                </a:solidFill>
                <a:cs typeface="mohammad bold art 1" pitchFamily="2" charset="-78"/>
              </a:rPr>
              <a:t>حكم قضائي بحل الصندوق وتصفيته</a:t>
            </a:r>
            <a:r>
              <a:rPr lang="ar-KW" sz="1400" dirty="0" smtClean="0">
                <a:solidFill>
                  <a:schemeClr val="tx2"/>
                </a:solidFill>
                <a:cs typeface="mohammad bold art 1" pitchFamily="2" charset="-78"/>
              </a:rPr>
              <a:t>.</a:t>
            </a:r>
            <a:endParaRPr lang="en-US" sz="1400" dirty="0" smtClean="0">
              <a:solidFill>
                <a:schemeClr val="tx2"/>
              </a:solidFill>
              <a:cs typeface="mohammad bold art 1" pitchFamily="2" charset="-78"/>
            </a:endParaRPr>
          </a:p>
          <a:p>
            <a:pPr lvl="0" algn="r" rtl="1"/>
            <a:endParaRPr lang="ar-KW" sz="1050" dirty="0">
              <a:solidFill>
                <a:schemeClr val="tx2"/>
              </a:solidFill>
              <a:cs typeface="mohammad bold art 1" pitchFamily="2" charset="-78"/>
            </a:endParaRPr>
          </a:p>
          <a:p>
            <a:pPr lvl="0" algn="just" rtl="1"/>
            <a:r>
              <a:rPr lang="ar-KW" sz="1400" dirty="0">
                <a:solidFill>
                  <a:schemeClr val="tx2"/>
                </a:solidFill>
                <a:cs typeface="mohammad bold art 1" pitchFamily="2" charset="-78"/>
              </a:rPr>
              <a:t>يتم تكليف شخصٍ ضمن</a:t>
            </a:r>
            <a:r>
              <a:rPr lang="en-US" sz="1400" dirty="0" smtClean="0">
                <a:solidFill>
                  <a:schemeClr val="tx2"/>
                </a:solidFill>
                <a:cs typeface="mohammad bold art 1" pitchFamily="2" charset="-78"/>
              </a:rPr>
              <a:t> </a:t>
            </a:r>
            <a:r>
              <a:rPr lang="ar-KW" sz="1400" dirty="0" smtClean="0">
                <a:solidFill>
                  <a:schemeClr val="tx2"/>
                </a:solidFill>
                <a:cs typeface="mohammad bold art 1" pitchFamily="2" charset="-78"/>
              </a:rPr>
              <a:t>الأشخاص </a:t>
            </a:r>
            <a:r>
              <a:rPr lang="ar-KW" sz="1400" dirty="0">
                <a:solidFill>
                  <a:schemeClr val="tx2"/>
                </a:solidFill>
                <a:cs typeface="mohammad bold art 1" pitchFamily="2" charset="-78"/>
              </a:rPr>
              <a:t>المشار إليهم في المادة (2-37-4) ليقوم بأعمال تصفية الصندوق وفقاً لآلية التعيين المتبعة لدى الهيئة</a:t>
            </a:r>
            <a:r>
              <a:rPr lang="ar-KW" sz="1400" dirty="0"/>
              <a:t>.</a:t>
            </a:r>
            <a:endParaRPr lang="en-US" sz="1400" dirty="0"/>
          </a:p>
        </p:txBody>
      </p:sp>
      <p:sp>
        <p:nvSpPr>
          <p:cNvPr id="15" name="TextBox 14"/>
          <p:cNvSpPr txBox="1"/>
          <p:nvPr/>
        </p:nvSpPr>
        <p:spPr>
          <a:xfrm>
            <a:off x="5580113" y="2332420"/>
            <a:ext cx="2959686" cy="3754874"/>
          </a:xfrm>
          <a:prstGeom prst="rect">
            <a:avLst/>
          </a:prstGeom>
        </p:spPr>
        <p:style>
          <a:lnRef idx="1">
            <a:schemeClr val="accent1"/>
          </a:lnRef>
          <a:fillRef idx="2">
            <a:schemeClr val="accent1"/>
          </a:fillRef>
          <a:effectRef idx="1">
            <a:schemeClr val="accent1"/>
          </a:effectRef>
          <a:fontRef idx="minor">
            <a:schemeClr val="dk1"/>
          </a:fontRef>
        </p:style>
        <p:txBody>
          <a:bodyPr wrap="square" rtlCol="0">
            <a:spAutoFit/>
          </a:bodyPr>
          <a:lstStyle/>
          <a:p>
            <a:pPr lvl="0" algn="just" rtl="1"/>
            <a:r>
              <a:rPr lang="ar-KW" sz="1400" b="1" u="sng" dirty="0">
                <a:solidFill>
                  <a:schemeClr val="tx2"/>
                </a:solidFill>
                <a:cs typeface="mohammad bold art 1" pitchFamily="2" charset="-78"/>
              </a:rPr>
              <a:t>في حال كانت التصفية من ضمن الأحوال  التالية</a:t>
            </a:r>
            <a:r>
              <a:rPr lang="ar-KW" sz="1400" b="1" u="sng" dirty="0" smtClean="0">
                <a:solidFill>
                  <a:schemeClr val="tx2"/>
                </a:solidFill>
                <a:cs typeface="mohammad bold art 1" pitchFamily="2" charset="-78"/>
              </a:rPr>
              <a:t>:</a:t>
            </a:r>
            <a:endParaRPr lang="en-US" sz="1400" b="1" u="sng" dirty="0" smtClean="0">
              <a:solidFill>
                <a:schemeClr val="tx2"/>
              </a:solidFill>
              <a:cs typeface="mohammad bold art 1" pitchFamily="2" charset="-78"/>
            </a:endParaRPr>
          </a:p>
          <a:p>
            <a:pPr lvl="0" algn="just" rtl="1"/>
            <a:endParaRPr lang="ar-KW" sz="1400" b="1" u="sng" dirty="0">
              <a:solidFill>
                <a:schemeClr val="tx2"/>
              </a:solidFill>
              <a:cs typeface="mohammad bold art 1" pitchFamily="2" charset="-78"/>
            </a:endParaRPr>
          </a:p>
          <a:p>
            <a:pPr marL="342900" lvl="0" indent="-342900" algn="just" rtl="1">
              <a:buFont typeface="+mj-lt"/>
              <a:buAutoNum type="arabicPeriod"/>
            </a:pPr>
            <a:r>
              <a:rPr lang="ar-KW" sz="1400" dirty="0">
                <a:solidFill>
                  <a:schemeClr val="tx2"/>
                </a:solidFill>
                <a:cs typeface="mohammad bold art 1" pitchFamily="2" charset="-78"/>
              </a:rPr>
              <a:t>انقضاء المدة المحددة في النظام الأساسي ما لم تجدد طبقاً للقواعد الواردة بالنظام.</a:t>
            </a:r>
          </a:p>
          <a:p>
            <a:pPr marL="342900" lvl="0" indent="-342900" algn="just" rtl="1">
              <a:buFont typeface="+mj-lt"/>
              <a:buAutoNum type="arabicPeriod"/>
            </a:pPr>
            <a:r>
              <a:rPr lang="ar-KW" sz="1400" dirty="0" smtClean="0">
                <a:solidFill>
                  <a:schemeClr val="tx2"/>
                </a:solidFill>
                <a:cs typeface="mohammad bold art 1" pitchFamily="2" charset="-78"/>
              </a:rPr>
              <a:t>انتهاء </a:t>
            </a:r>
            <a:r>
              <a:rPr lang="ar-KW" sz="1400" dirty="0">
                <a:solidFill>
                  <a:schemeClr val="tx2"/>
                </a:solidFill>
                <a:cs typeface="mohammad bold art 1" pitchFamily="2" charset="-78"/>
              </a:rPr>
              <a:t>الغرض الذي أنشئ من أجله الصندوق أو في حالة استحالة تحقيقه الهدف.</a:t>
            </a:r>
          </a:p>
          <a:p>
            <a:pPr marL="342900" lvl="0" indent="-342900" algn="just" rtl="1">
              <a:buFont typeface="+mj-lt"/>
              <a:buAutoNum type="arabicPeriod"/>
            </a:pPr>
            <a:r>
              <a:rPr lang="ar-KW" sz="1400" dirty="0" smtClean="0">
                <a:solidFill>
                  <a:schemeClr val="tx2"/>
                </a:solidFill>
                <a:cs typeface="mohammad bold art 1" pitchFamily="2" charset="-78"/>
              </a:rPr>
              <a:t>تلف </a:t>
            </a:r>
            <a:r>
              <a:rPr lang="ar-KW" sz="1400" dirty="0">
                <a:solidFill>
                  <a:schemeClr val="tx2"/>
                </a:solidFill>
                <a:cs typeface="mohammad bold art 1" pitchFamily="2" charset="-78"/>
              </a:rPr>
              <a:t>أو هلاك جميع أصول الصندوق أو معظمها بحيث يتعذر استثمار الباقي استثماراً مجدياً.</a:t>
            </a:r>
          </a:p>
          <a:p>
            <a:pPr marL="342900" lvl="0" indent="-342900" algn="just" rtl="1">
              <a:buFont typeface="+mj-lt"/>
              <a:buAutoNum type="arabicPeriod"/>
            </a:pPr>
            <a:r>
              <a:rPr lang="ar-KW" sz="1400" dirty="0" smtClean="0">
                <a:solidFill>
                  <a:schemeClr val="tx2"/>
                </a:solidFill>
                <a:cs typeface="mohammad bold art 1" pitchFamily="2" charset="-78"/>
              </a:rPr>
              <a:t>بناء على طلب مدير الصندوق بشرط صدور قرار بالموافقة من جمعية حملة الوحدات ممن يملكون أكثر من 50% من رأس مال الصندوق بحله قبل انتهاء مدته.</a:t>
            </a:r>
            <a:endParaRPr lang="ar-KW" sz="1400" dirty="0">
              <a:cs typeface="mohammad bold art 1" pitchFamily="2" charset="-78"/>
            </a:endParaRPr>
          </a:p>
        </p:txBody>
      </p:sp>
      <p:cxnSp>
        <p:nvCxnSpPr>
          <p:cNvPr id="20" name="Straight Arrow Connector 19"/>
          <p:cNvCxnSpPr/>
          <p:nvPr/>
        </p:nvCxnSpPr>
        <p:spPr>
          <a:xfrm>
            <a:off x="2987824" y="2132856"/>
            <a:ext cx="0" cy="17698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2" name="Straight Arrow Connector 21"/>
          <p:cNvCxnSpPr/>
          <p:nvPr/>
        </p:nvCxnSpPr>
        <p:spPr>
          <a:xfrm>
            <a:off x="6444208" y="2132856"/>
            <a:ext cx="0" cy="19956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94314152"/>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4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3293</TotalTime>
  <Words>2717</Words>
  <Application>Microsoft Office PowerPoint</Application>
  <PresentationFormat>On-screen Show (4:3)</PresentationFormat>
  <Paragraphs>284</Paragraphs>
  <Slides>25</Slides>
  <Notes>22</Notes>
  <HiddenSlides>0</HiddenSlides>
  <MMClips>0</MMClips>
  <ScaleCrop>false</ScaleCrop>
  <HeadingPairs>
    <vt:vector size="6" baseType="variant">
      <vt:variant>
        <vt:lpstr>Fonts Used</vt:lpstr>
      </vt:variant>
      <vt:variant>
        <vt:i4>10</vt:i4>
      </vt:variant>
      <vt:variant>
        <vt:lpstr>Theme</vt:lpstr>
      </vt:variant>
      <vt:variant>
        <vt:i4>2</vt:i4>
      </vt:variant>
      <vt:variant>
        <vt:lpstr>Slide Titles</vt:lpstr>
      </vt:variant>
      <vt:variant>
        <vt:i4>25</vt:i4>
      </vt:variant>
    </vt:vector>
  </HeadingPairs>
  <TitlesOfParts>
    <vt:vector size="37" baseType="lpstr">
      <vt:lpstr>Arial</vt:lpstr>
      <vt:lpstr>Calibri</vt:lpstr>
      <vt:lpstr>DiwanMuna-Bold</vt:lpstr>
      <vt:lpstr>HelveticaNeue-Roman</vt:lpstr>
      <vt:lpstr>microsoft sans serif</vt:lpstr>
      <vt:lpstr>mohammad bold art 1</vt:lpstr>
      <vt:lpstr>Sakkal Majalla</vt:lpstr>
      <vt:lpstr>Symbol</vt:lpstr>
      <vt:lpstr>Times New Roman</vt:lpstr>
      <vt:lpstr>Wingdings</vt:lpstr>
      <vt:lpstr>Office Theme</vt:lpstr>
      <vt:lpstr>4_Office Theme</vt:lpstr>
      <vt:lpstr>ورشة عمل </vt:lpstr>
      <vt:lpstr>مقدمــــــــة</vt:lpstr>
      <vt:lpstr>جدول أعمال الورشة</vt:lpstr>
      <vt:lpstr>جمعية حملة الوحدات</vt:lpstr>
      <vt:lpstr>جمعية حملة الوحدات</vt:lpstr>
      <vt:lpstr>جمعية حملة الوحدات</vt:lpstr>
      <vt:lpstr>جمعية حملة الوحدات</vt:lpstr>
      <vt:lpstr>تعيين مدير بديل</vt:lpstr>
      <vt:lpstr>حالات انقضاء الصندوق والتصفية</vt:lpstr>
      <vt:lpstr>حالات انقضاء الصندوق والتصفية</vt:lpstr>
      <vt:lpstr>حالات انقضاء الصندوق والتصفية</vt:lpstr>
      <vt:lpstr>حالات انقضاء الصندوق والتصفية</vt:lpstr>
      <vt:lpstr>التغييرات الجوهرية في ضوابط الاستثمار</vt:lpstr>
      <vt:lpstr>التغييرات الجوهرية في ضوابط الاستثمار</vt:lpstr>
      <vt:lpstr>التغييرات الجوهرية في ضوابط الاستثمار</vt:lpstr>
      <vt:lpstr>التغييرات الجوهرية في ضوابط الاستثمار</vt:lpstr>
      <vt:lpstr>التغييرات الجوهرية في ضوابط الاستثمار</vt:lpstr>
      <vt:lpstr>التغييرات الجوهرية في ضوابط الاستثمار</vt:lpstr>
      <vt:lpstr>التغييرات الجوهرية في ضوابط الاستثمار</vt:lpstr>
      <vt:lpstr>التغييرات الجوهرية في ضوابط الاستثمار</vt:lpstr>
      <vt:lpstr>التغييرات الجوهرية في ضوابط الاستثمار</vt:lpstr>
      <vt:lpstr>التغييرات الجوهرية في ضوابط الاستثمار</vt:lpstr>
      <vt:lpstr>التغييرات الجوهرية في ضوابط الاستثمار</vt:lpstr>
      <vt:lpstr>PowerPoint Presentation</vt:lpstr>
      <vt:lpstr>شــكــراً</vt:lpstr>
    </vt:vector>
  </TitlesOfParts>
  <Company>Hewlett-Packard Company</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ورشة عمل</dc:title>
  <dc:creator>Fouad Al-Ateeqi</dc:creator>
  <cp:lastModifiedBy>May Al-Sumait</cp:lastModifiedBy>
  <cp:revision>323</cp:revision>
  <cp:lastPrinted>2015-12-03T05:15:34Z</cp:lastPrinted>
  <dcterms:created xsi:type="dcterms:W3CDTF">2014-09-25T11:33:14Z</dcterms:created>
  <dcterms:modified xsi:type="dcterms:W3CDTF">2015-12-03T05:15:57Z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TitusGUID">
    <vt:lpwstr>592bca65-218f-4e93-9b40-93b2db67ec3b</vt:lpwstr>
  </property>
  <property fmtid="{D5CDD505-2E9C-101B-9397-08002B2CF9AE}" pid="3" name="CMAClassification">
    <vt:lpwstr>Internal</vt:lpwstr>
  </property>
</Properties>
</file>